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6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32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A41B5-4227-05BE-DD47-A2C6BFC78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6BEC7-EE20-F1CA-6739-E0B3F0AC1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2D2E9-73BA-C5B5-B7DF-CA60ED201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4B9B9-C29F-4431-3C34-380346EA3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7F9FE-4522-83D8-D71D-D7AC8590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55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7D3BD-4D13-6F5A-F1FF-0DC548EEB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295CF-CE23-4012-958D-D69FC9000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25414-1D8B-E393-B0F9-D2655C15C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7BBD-BDA7-A48B-E7AF-F730B209D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9AD45-F68F-BE7F-6A3A-82336C6A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1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6B4D17-01C9-CF68-C059-72A24FFFA6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405F8-DB82-3F8C-766F-F2EB8110C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C4BE8-F193-12FA-2E9D-83F34DEC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9FC14-F0E6-D5B8-047E-2458422D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02E70-0A6C-D11B-8BD5-17F53E9BC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8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31E53-6E7B-8DEC-0007-2DDAC918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398CB-5669-947A-9CB8-C4127CFE7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A0E29-B8D6-C989-8FFB-19E1E335B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FFF4D-5140-CCE4-F363-44C29C60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ABDA5-2246-BE59-2CC0-DAE69F16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959B1-7B21-A06A-5C4C-F7FA70EB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8C517-62D8-B523-D7D2-F9E08A6F6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F6599-4398-CDF3-B535-5CE3B074B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473DC-D3BD-5B8F-085B-178994FDB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CBB9C-80DD-E6D2-59F7-C760B940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2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BC4F-4CBA-722A-1A6F-A79A222B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4B220-1522-7362-9BDA-5F1A32D00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4D4CE-7ED4-B2F7-79B5-9941860F6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64D60-66DE-8DFC-4759-BD4B2949C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75D28-A9CB-FCDB-2875-439125644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B4A3F-2B1E-3755-A8A9-6DCBB6006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5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FE94E-A36A-FFEA-2DE6-906057365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71023-1FA4-6C75-0609-B317332CF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1F6428-A325-12ED-7596-5537338AE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653D4C-A95A-F968-9EAA-B59F9978B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ECF4F8-2854-11D6-D520-076DB27F0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C8F72C-F3AB-963C-150E-AF8E0BF7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88A8BD-D31B-4372-0A3B-A8039D88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2A9FC3-84C3-A35D-D36A-F29BDC9D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4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1B59D-A2AB-6ADF-BEAB-A49EDEDB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C54AE-D671-8972-A10E-37D84623D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C3057-5114-BFEB-B22A-081BB77C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FF0A94-C490-3523-01BF-C092941EE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44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C7FDD1-21A8-2FC4-8C6B-5F3D7483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73848-883D-002D-8FA6-787A6692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35E15-C4E0-E6E9-BF17-EAE3622D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D117-4115-F01D-8711-4D6F6501F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0F269-7724-D3A6-7DC1-CA6DBACD3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618F68-DA68-6DE3-2EF7-7A20E8F33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1C24E-BC02-34D0-23AE-B7B70D37C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AD522-58F7-D15C-C6F2-6B47C2860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79651-6A58-6EAD-C173-B64773056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4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D25F5-DBC0-0DA4-E638-E53288748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36E43-05EB-5D67-0978-F156F3DD0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261FC-AE79-D02C-1FE1-CB4EEAA2B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0535A-E45E-4757-3ABE-75D566DF6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CC50D-2478-6FC9-FA56-57D895A63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35541-411B-FD1C-1A7F-0C3CEE2E4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3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F9DA24-22B7-7FAF-02E5-07E21D47F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1B45F-C596-60B5-A100-49072227B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9ED13-23A6-E301-855F-83F8F9C78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C0861-6E70-422E-8C55-556089F696A5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7A3F9-E3BA-3967-CE81-EC3B452D2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A4476-E804-7317-A76E-5AA61039D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DC0D23-41A3-4C8D-9770-D2C97066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8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0DD139-D002-1E13-E9A8-CEFC27315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543" y="1057003"/>
            <a:ext cx="4111588" cy="2743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BC0244-2BB3-6DFD-E735-C4D9183ADFB2}"/>
              </a:ext>
            </a:extLst>
          </p:cNvPr>
          <p:cNvSpPr txBox="1"/>
          <p:nvPr/>
        </p:nvSpPr>
        <p:spPr>
          <a:xfrm>
            <a:off x="4407216" y="4359728"/>
            <a:ext cx="2919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Sender: Original RGB image</a:t>
            </a:r>
          </a:p>
        </p:txBody>
      </p:sp>
    </p:spTree>
    <p:extLst>
      <p:ext uri="{BB962C8B-B14F-4D97-AF65-F5344CB8AC3E}">
        <p14:creationId xmlns:p14="http://schemas.microsoft.com/office/powerpoint/2010/main" val="187602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84C97-F249-9C22-64BF-2EDB88537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8FF1D4-E1C9-E337-60CF-92A738713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292" y="1644829"/>
            <a:ext cx="3426324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8A632E-CF51-FBA2-35B8-757776E36A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2" y="1644829"/>
            <a:ext cx="3426323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C4DA2C2-F132-C39C-7975-8A2FDB7992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223" y="1644829"/>
            <a:ext cx="3426324" cy="2286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9ABB11-4EC0-FCD5-7AD4-94281564EBD5}"/>
              </a:ext>
            </a:extLst>
          </p:cNvPr>
          <p:cNvSpPr txBox="1"/>
          <p:nvPr/>
        </p:nvSpPr>
        <p:spPr>
          <a:xfrm>
            <a:off x="4972939" y="5213171"/>
            <a:ext cx="1651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Sender: </a:t>
            </a:r>
            <a:r>
              <a:rPr lang="en-US" dirty="0" err="1"/>
              <a:t>YCbCr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32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F5523-ED4E-C19F-423D-C356B2AE2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183724-B8BD-E3C1-2F44-5717690400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406" y="1644829"/>
            <a:ext cx="1713162" cy="1143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9856B1-70BC-8430-085A-D271ACF7C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2" y="1644829"/>
            <a:ext cx="3426323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37A4AE-F528-1BF3-F246-291A4693BD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223" y="1644829"/>
            <a:ext cx="1713162" cy="1143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A2B19C-8D81-42DB-CB53-6E3BDB5B3700}"/>
              </a:ext>
            </a:extLst>
          </p:cNvPr>
          <p:cNvSpPr txBox="1"/>
          <p:nvPr/>
        </p:nvSpPr>
        <p:spPr>
          <a:xfrm>
            <a:off x="4490357" y="4800600"/>
            <a:ext cx="1897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Sender: YCb2Cr2</a:t>
            </a:r>
          </a:p>
        </p:txBody>
      </p:sp>
    </p:spTree>
    <p:extLst>
      <p:ext uri="{BB962C8B-B14F-4D97-AF65-F5344CB8AC3E}">
        <p14:creationId xmlns:p14="http://schemas.microsoft.com/office/powerpoint/2010/main" val="348222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1F93B-36C5-3E11-D628-0F19E5262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2CD219-92A6-7B32-E42A-B32B06DE72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406" y="1644829"/>
            <a:ext cx="1713162" cy="1143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EB6D8C-767B-DB61-0EC1-A7A82E7BB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2" y="1644829"/>
            <a:ext cx="3426323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C9C08F-924C-E151-81E8-2E508F99E7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223" y="1644829"/>
            <a:ext cx="1713162" cy="1143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06A2DD1-DB4A-2A98-9257-005C6A42F59F}"/>
              </a:ext>
            </a:extLst>
          </p:cNvPr>
          <p:cNvSpPr txBox="1"/>
          <p:nvPr/>
        </p:nvSpPr>
        <p:spPr>
          <a:xfrm>
            <a:off x="4490357" y="4800600"/>
            <a:ext cx="2051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Receiver: YCb2Cr2</a:t>
            </a:r>
          </a:p>
        </p:txBody>
      </p:sp>
    </p:spTree>
    <p:extLst>
      <p:ext uri="{BB962C8B-B14F-4D97-AF65-F5344CB8AC3E}">
        <p14:creationId xmlns:p14="http://schemas.microsoft.com/office/powerpoint/2010/main" val="65376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31AF3-4859-E9F4-1803-447BD6A41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D0BA5FA-9211-70AE-FFDC-BEE9F3D25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292" y="1644829"/>
            <a:ext cx="3426324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3E7016-2281-9A47-FD94-8F6E3EB060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62" y="1644829"/>
            <a:ext cx="3426323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77178F-169B-86FA-2C6D-30CB0ECAC4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223" y="1644829"/>
            <a:ext cx="3426324" cy="2286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F7FE8AB-FCF5-8D6F-EB76-3E5E42AD191B}"/>
              </a:ext>
            </a:extLst>
          </p:cNvPr>
          <p:cNvSpPr txBox="1"/>
          <p:nvPr/>
        </p:nvSpPr>
        <p:spPr>
          <a:xfrm>
            <a:off x="4972939" y="5213171"/>
            <a:ext cx="2015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Receiver: </a:t>
            </a:r>
            <a:r>
              <a:rPr lang="en-US" dirty="0" err="1"/>
              <a:t>YCb</a:t>
            </a:r>
            <a:r>
              <a:rPr lang="en-US" dirty="0"/>
              <a:t>*Cr*</a:t>
            </a:r>
          </a:p>
        </p:txBody>
      </p:sp>
    </p:spTree>
    <p:extLst>
      <p:ext uri="{BB962C8B-B14F-4D97-AF65-F5344CB8AC3E}">
        <p14:creationId xmlns:p14="http://schemas.microsoft.com/office/powerpoint/2010/main" val="3161800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B63F4-E6DC-BFBF-1A30-CC0C2C0A7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DA7827-EC09-7675-2EFA-1003BA7BD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543" y="1057003"/>
            <a:ext cx="4111588" cy="2743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EA318A-BAA2-CDB7-797E-8AC441D71DC3}"/>
              </a:ext>
            </a:extLst>
          </p:cNvPr>
          <p:cNvSpPr txBox="1"/>
          <p:nvPr/>
        </p:nvSpPr>
        <p:spPr>
          <a:xfrm>
            <a:off x="4407216" y="4359728"/>
            <a:ext cx="2919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Receiver: Approximation of original RGB image</a:t>
            </a:r>
          </a:p>
        </p:txBody>
      </p:sp>
    </p:spTree>
    <p:extLst>
      <p:ext uri="{BB962C8B-B14F-4D97-AF65-F5344CB8AC3E}">
        <p14:creationId xmlns:p14="http://schemas.microsoft.com/office/powerpoint/2010/main" val="2327724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Knaust, Helmut</dc:creator>
  <cp:lastModifiedBy>Knaust, Helmut</cp:lastModifiedBy>
  <cp:revision>1</cp:revision>
  <dcterms:created xsi:type="dcterms:W3CDTF">2026-03-12T23:40:02Z</dcterms:created>
  <dcterms:modified xsi:type="dcterms:W3CDTF">2026-03-12T23:51:49Z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73649dc-6fee-4eb8-a128-734c3c842ea8_Enabled">
    <vt:lpwstr>true</vt:lpwstr>
  </property>
  <property fmtid="{D5CDD505-2E9C-101B-9397-08002B2CF9AE}" pid="3" name="MSIP_Label_b73649dc-6fee-4eb8-a128-734c3c842ea8_SetDate">
    <vt:lpwstr>2026-03-12T23:51:49Z</vt:lpwstr>
  </property>
  <property fmtid="{D5CDD505-2E9C-101B-9397-08002B2CF9AE}" pid="4" name="MSIP_Label_b73649dc-6fee-4eb8-a128-734c3c842ea8_Method">
    <vt:lpwstr>Standard</vt:lpwstr>
  </property>
  <property fmtid="{D5CDD505-2E9C-101B-9397-08002B2CF9AE}" pid="5" name="MSIP_Label_b73649dc-6fee-4eb8-a128-734c3c842ea8_Name">
    <vt:lpwstr>defa4170-0d19-0005-0004-bc88714345d2</vt:lpwstr>
  </property>
  <property fmtid="{D5CDD505-2E9C-101B-9397-08002B2CF9AE}" pid="6" name="MSIP_Label_b73649dc-6fee-4eb8-a128-734c3c842ea8_SiteId">
    <vt:lpwstr>857c21d2-1a16-43a4-90cf-d57f3fab9d2f</vt:lpwstr>
  </property>
  <property fmtid="{D5CDD505-2E9C-101B-9397-08002B2CF9AE}" pid="7" name="MSIP_Label_b73649dc-6fee-4eb8-a128-734c3c842ea8_ActionId">
    <vt:lpwstr>4326677b-5e35-4c50-963b-0463f164aea3</vt:lpwstr>
  </property>
  <property fmtid="{D5CDD505-2E9C-101B-9397-08002B2CF9AE}" pid="8" name="MSIP_Label_b73649dc-6fee-4eb8-a128-734c3c842ea8_ContentBits">
    <vt:lpwstr>0</vt:lpwstr>
  </property>
  <property fmtid="{D5CDD505-2E9C-101B-9397-08002B2CF9AE}" pid="9" name="MSIP_Label_b73649dc-6fee-4eb8-a128-734c3c842ea8_Tag">
    <vt:lpwstr>10, 3, 0, 1</vt:lpwstr>
  </property>
</Properties>
</file>