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D62900"/>
    <a:srgbClr val="C12A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0933" autoAdjust="0"/>
  </p:normalViewPr>
  <p:slideViewPr>
    <p:cSldViewPr>
      <p:cViewPr varScale="1">
        <p:scale>
          <a:sx n="74" d="100"/>
          <a:sy n="74" d="100"/>
        </p:scale>
        <p:origin x="-44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9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E28B-B9EE-4987-8164-A428778BFD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1C87F4-7908-4961-AA7F-1A068985F4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F2BF8-7DC5-49A0-9A31-05425D36A5C0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32570-5277-49B8-BF17-296B2456A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1552-709C-4E17-AEA4-7B6B736E8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5EE5B-1AEA-4A57-AE81-F7C581185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6E02B-E3F6-4FD6-A1EC-2120613FC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8844-3FBD-46E2-B847-4A585BCF3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3240-D47E-4A36-B4E7-B437036BA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5FFC0-392E-448D-A217-916119300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40658-4F5B-4218-8172-499D95787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BB52-363A-46AE-8BCB-F50E4F1FC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FDC47-9098-4FB1-A3D7-A009EE77D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1CACD-D7BA-4453-BBF5-0D2A14069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869C32-11FA-4F5D-9EC2-C18562A55B6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828800" y="1676400"/>
            <a:ext cx="5715000" cy="3200400"/>
          </a:xfrm>
          <a:prstGeom prst="rect">
            <a:avLst/>
          </a:prstGeom>
          <a:solidFill>
            <a:schemeClr val="bg1">
              <a:alpha val="64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229600" y="0"/>
            <a:ext cx="762000" cy="152400"/>
          </a:xfrm>
          <a:prstGeom prst="rect">
            <a:avLst/>
          </a:prstGeom>
          <a:solidFill>
            <a:srgbClr val="D62900"/>
          </a:solidFill>
          <a:ln w="9525">
            <a:solidFill>
              <a:srgbClr val="D62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8153400" y="-11113"/>
            <a:ext cx="850900" cy="24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rebuchet MS" charset="0"/>
              </a:rPr>
              <a:t>UTEP 10/04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rgbClr val="3366FF"/>
                </a:solidFill>
                <a:latin typeface="Trebuchet MS" charset="0"/>
              </a:rPr>
              <a:t>The University of Texas System</a:t>
            </a:r>
            <a:br>
              <a:rPr lang="en-US" sz="3200" dirty="0">
                <a:solidFill>
                  <a:srgbClr val="3366FF"/>
                </a:solidFill>
                <a:latin typeface="Trebuchet MS" charset="0"/>
              </a:rPr>
            </a:br>
            <a:r>
              <a:rPr lang="en-US" sz="3200" dirty="0">
                <a:solidFill>
                  <a:srgbClr val="3366FF"/>
                </a:solidFill>
                <a:latin typeface="Trebuchet MS" charset="0"/>
              </a:rPr>
              <a:t>Louis Stokes Alliance for Minority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Trebuchet MS</vt:lpstr>
      <vt:lpstr>Times New Roman</vt:lpstr>
      <vt:lpstr>Blank Presentation</vt:lpstr>
      <vt:lpstr>The University of Texas System Louis Stokes Alliance for Minority Participation</vt:lpstr>
    </vt:vector>
  </TitlesOfParts>
  <Company>UTEP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Ramos</dc:creator>
  <cp:lastModifiedBy>UTEPCSS</cp:lastModifiedBy>
  <cp:revision>18</cp:revision>
  <dcterms:created xsi:type="dcterms:W3CDTF">2005-03-22T23:25:46Z</dcterms:created>
  <dcterms:modified xsi:type="dcterms:W3CDTF">2011-10-11T17:54:20Z</dcterms:modified>
</cp:coreProperties>
</file>