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D62900"/>
    <a:srgbClr val="C12A2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0933" autoAdjust="0"/>
  </p:normalViewPr>
  <p:slideViewPr>
    <p:cSldViewPr>
      <p:cViewPr varScale="1">
        <p:scale>
          <a:sx n="74" d="100"/>
          <a:sy n="74" d="100"/>
        </p:scale>
        <p:origin x="-442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269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E28B-B9EE-4987-8164-A428778BFD8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71C87F4-7908-4961-AA7F-1A068985F4B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AF2BF8-7DC5-49A0-9A31-05425D36A5C0}" type="slidenum">
              <a:rPr lang="en-US"/>
              <a:pPr/>
              <a:t>1</a:t>
            </a:fld>
            <a:endParaRPr lang="en-US"/>
          </a:p>
        </p:txBody>
      </p:sp>
      <p:sp>
        <p:nvSpPr>
          <p:cNvPr id="92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32570-5277-49B8-BF17-296B2456A4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1B1552-709C-4E17-AEA4-7B6B736E81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15EE5B-1AEA-4A57-AE81-F7C581185F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6E02B-E3F6-4FD6-A1EC-2120613FCC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4F8844-3FBD-46E2-B847-4A585BCF3E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C3240-D47E-4A36-B4E7-B437036BA3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B5FFC0-392E-448D-A217-916119300D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40658-4F5B-4218-8172-499D957875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58BB52-363A-46AE-8BCB-F50E4F1FC3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FDC47-9098-4FB1-A3D7-A009EE77DE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D1CACD-D7BA-4453-BBF5-0D2A14069C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8869C32-11FA-4F5D-9EC2-C18562A55B61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1828800" y="1676400"/>
            <a:ext cx="5715000" cy="3200400"/>
          </a:xfrm>
          <a:prstGeom prst="rect">
            <a:avLst/>
          </a:prstGeom>
          <a:solidFill>
            <a:schemeClr val="bg1">
              <a:alpha val="64999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8229600" y="0"/>
            <a:ext cx="762000" cy="152400"/>
          </a:xfrm>
          <a:prstGeom prst="rect">
            <a:avLst/>
          </a:prstGeom>
          <a:solidFill>
            <a:srgbClr val="D62900"/>
          </a:solidFill>
          <a:ln w="9525">
            <a:solidFill>
              <a:srgbClr val="D62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Text Box 10"/>
          <p:cNvSpPr txBox="1">
            <a:spLocks noChangeArrowheads="1"/>
          </p:cNvSpPr>
          <p:nvPr userDrawn="1"/>
        </p:nvSpPr>
        <p:spPr bwMode="auto">
          <a:xfrm>
            <a:off x="8153400" y="-11113"/>
            <a:ext cx="850900" cy="244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>
                <a:solidFill>
                  <a:schemeClr val="bg1"/>
                </a:solidFill>
                <a:latin typeface="Trebuchet MS" charset="0"/>
              </a:rPr>
              <a:t>UTEP 10/04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z="3200" dirty="0">
                <a:solidFill>
                  <a:srgbClr val="3366FF"/>
                </a:solidFill>
                <a:latin typeface="Trebuchet MS" charset="0"/>
              </a:rPr>
              <a:t>The University of Texas System</a:t>
            </a:r>
            <a:br>
              <a:rPr lang="en-US" sz="3200" dirty="0">
                <a:solidFill>
                  <a:srgbClr val="3366FF"/>
                </a:solidFill>
                <a:latin typeface="Trebuchet MS" charset="0"/>
              </a:rPr>
            </a:br>
            <a:r>
              <a:rPr lang="en-US" sz="3200" dirty="0">
                <a:solidFill>
                  <a:srgbClr val="3366FF"/>
                </a:solidFill>
                <a:latin typeface="Trebuchet MS" charset="0"/>
              </a:rPr>
              <a:t>Louis Stokes Alliance for Minority Participation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6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</vt:lpstr>
      <vt:lpstr>Trebuchet MS</vt:lpstr>
      <vt:lpstr>Times New Roman</vt:lpstr>
      <vt:lpstr>Blank Presentation</vt:lpstr>
      <vt:lpstr>The University of Texas System Louis Stokes Alliance for Minority Participation</vt:lpstr>
    </vt:vector>
  </TitlesOfParts>
  <Company>UTEP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Ramos</dc:creator>
  <cp:lastModifiedBy>UTEPCSS</cp:lastModifiedBy>
  <cp:revision>18</cp:revision>
  <dcterms:created xsi:type="dcterms:W3CDTF">2005-03-22T23:25:46Z</dcterms:created>
  <dcterms:modified xsi:type="dcterms:W3CDTF">2011-10-11T17:54:20Z</dcterms:modified>
</cp:coreProperties>
</file>