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8" r:id="rId2"/>
  </p:sldIdLst>
  <p:sldSz cx="9144000" cy="6858000" type="screen4x3"/>
  <p:notesSz cx="7315200" cy="96012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AB61E"/>
    <a:srgbClr val="002147"/>
    <a:srgbClr val="18295E"/>
    <a:srgbClr val="A7CFFF"/>
    <a:srgbClr val="B11F07"/>
    <a:srgbClr val="00377A"/>
    <a:srgbClr val="00152F"/>
    <a:srgbClr val="232B73"/>
    <a:srgbClr val="2D376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62" autoAdjust="0"/>
    <p:restoredTop sz="94660"/>
  </p:normalViewPr>
  <p:slideViewPr>
    <p:cSldViewPr>
      <p:cViewPr varScale="1">
        <p:scale>
          <a:sx n="78" d="100"/>
          <a:sy n="78" d="100"/>
        </p:scale>
        <p:origin x="-470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56D43-3FF5-411A-BA2C-C1925F8F42D9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7DBB9-7EF2-4F31-AC3E-58D34370EC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2371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F997-E7DA-41B7-86C6-EF18196BD5EE}" type="datetimeFigureOut">
              <a:rPr lang="es-MX" smtClean="0"/>
              <a:pPr/>
              <a:t>11/10/2011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C34-7057-454C-A05E-E883004CC36F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949529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F997-E7DA-41B7-86C6-EF18196BD5EE}" type="datetimeFigureOut">
              <a:rPr lang="es-MX" smtClean="0"/>
              <a:pPr/>
              <a:t>11/10/2011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C34-7057-454C-A05E-E883004CC36F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379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F997-E7DA-41B7-86C6-EF18196BD5EE}" type="datetimeFigureOut">
              <a:rPr lang="es-MX" smtClean="0"/>
              <a:pPr/>
              <a:t>11/10/2011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C34-7057-454C-A05E-E883004CC36F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179362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F997-E7DA-41B7-86C6-EF18196BD5EE}" type="datetimeFigureOut">
              <a:rPr lang="es-MX" smtClean="0"/>
              <a:pPr/>
              <a:t>11/10/2011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C34-7057-454C-A05E-E883004CC36F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746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F997-E7DA-41B7-86C6-EF18196BD5EE}" type="datetimeFigureOut">
              <a:rPr lang="es-MX" smtClean="0"/>
              <a:pPr/>
              <a:t>11/10/2011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C34-7057-454C-A05E-E883004CC36F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23049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F997-E7DA-41B7-86C6-EF18196BD5EE}" type="datetimeFigureOut">
              <a:rPr lang="es-MX" smtClean="0"/>
              <a:pPr/>
              <a:t>11/10/2011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C34-7057-454C-A05E-E883004CC36F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14738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F997-E7DA-41B7-86C6-EF18196BD5EE}" type="datetimeFigureOut">
              <a:rPr lang="es-MX" smtClean="0"/>
              <a:pPr/>
              <a:t>11/10/2011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C34-7057-454C-A05E-E883004CC36F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3193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F997-E7DA-41B7-86C6-EF18196BD5EE}" type="datetimeFigureOut">
              <a:rPr lang="es-MX" smtClean="0"/>
              <a:pPr/>
              <a:t>11/10/2011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C34-7057-454C-A05E-E883004CC36F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10602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F997-E7DA-41B7-86C6-EF18196BD5EE}" type="datetimeFigureOut">
              <a:rPr lang="es-MX" smtClean="0"/>
              <a:pPr/>
              <a:t>11/10/2011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C34-7057-454C-A05E-E883004CC36F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6276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F997-E7DA-41B7-86C6-EF18196BD5EE}" type="datetimeFigureOut">
              <a:rPr lang="es-MX" smtClean="0"/>
              <a:pPr/>
              <a:t>11/10/2011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C34-7057-454C-A05E-E883004CC36F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3429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F997-E7DA-41B7-86C6-EF18196BD5EE}" type="datetimeFigureOut">
              <a:rPr lang="es-MX" smtClean="0"/>
              <a:pPr/>
              <a:t>11/10/2011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09C34-7057-454C-A05E-E883004CC36F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23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DF997-E7DA-41B7-86C6-EF18196BD5EE}" type="datetimeFigureOut">
              <a:rPr lang="es-MX" smtClean="0"/>
              <a:pPr/>
              <a:t>11/10/2011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09C34-7057-454C-A05E-E883004CC36F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0276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Picture2.png"/>
          <p:cNvPicPr>
            <a:picLocks noChangeAspect="1"/>
          </p:cNvPicPr>
          <p:nvPr/>
        </p:nvPicPr>
        <p:blipFill>
          <a:blip r:embed="rId2" cstate="print">
            <a:lum bright="40000"/>
          </a:blip>
          <a:srcRect t="4397" r="49601" b="5112"/>
          <a:stretch>
            <a:fillRect/>
          </a:stretch>
        </p:blipFill>
        <p:spPr>
          <a:xfrm rot="5400000">
            <a:off x="2798702" y="396554"/>
            <a:ext cx="3546597" cy="9144000"/>
          </a:xfrm>
          <a:prstGeom prst="rect">
            <a:avLst/>
          </a:prstGeom>
        </p:spPr>
      </p:pic>
      <p:sp>
        <p:nvSpPr>
          <p:cNvPr id="83" name="82 Rectángulo"/>
          <p:cNvSpPr/>
          <p:nvPr/>
        </p:nvSpPr>
        <p:spPr>
          <a:xfrm>
            <a:off x="0" y="26622"/>
            <a:ext cx="9156505" cy="127851"/>
          </a:xfrm>
          <a:prstGeom prst="rect">
            <a:avLst/>
          </a:prstGeom>
          <a:solidFill>
            <a:srgbClr val="B11F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s-MX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-18395" y="6723367"/>
            <a:ext cx="9174899" cy="162017"/>
          </a:xfrm>
          <a:prstGeom prst="rect">
            <a:avLst/>
          </a:prstGeom>
          <a:solidFill>
            <a:srgbClr val="B11F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s-MX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grpSp>
        <p:nvGrpSpPr>
          <p:cNvPr id="60" name="Group 26"/>
          <p:cNvGrpSpPr/>
          <p:nvPr/>
        </p:nvGrpSpPr>
        <p:grpSpPr>
          <a:xfrm>
            <a:off x="8808971" y="6"/>
            <a:ext cx="347532" cy="6857999"/>
            <a:chOff x="-1" y="2"/>
            <a:chExt cx="332657" cy="9143998"/>
          </a:xfrm>
        </p:grpSpPr>
        <p:grpSp>
          <p:nvGrpSpPr>
            <p:cNvPr id="61" name="25 Grupo"/>
            <p:cNvGrpSpPr/>
            <p:nvPr/>
          </p:nvGrpSpPr>
          <p:grpSpPr>
            <a:xfrm rot="10800000">
              <a:off x="0" y="5508101"/>
              <a:ext cx="332656" cy="3635899"/>
              <a:chOff x="9377" y="395536"/>
              <a:chExt cx="6858000" cy="180021"/>
            </a:xfrm>
            <a:solidFill>
              <a:srgbClr val="B11F07"/>
            </a:solidFill>
          </p:grpSpPr>
          <p:sp>
            <p:nvSpPr>
              <p:cNvPr id="68" name="26 Rectángulo"/>
              <p:cNvSpPr/>
              <p:nvPr/>
            </p:nvSpPr>
            <p:spPr>
              <a:xfrm rot="10800000">
                <a:off x="9377" y="395536"/>
                <a:ext cx="6858000" cy="900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endParaRPr lang="es-MX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  <p:sp>
            <p:nvSpPr>
              <p:cNvPr id="69" name="27 Rectángulo"/>
              <p:cNvSpPr/>
              <p:nvPr/>
            </p:nvSpPr>
            <p:spPr>
              <a:xfrm rot="10800000">
                <a:off x="9377" y="485547"/>
                <a:ext cx="6858000" cy="900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endParaRPr lang="es-MX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62" name="25 Grupo"/>
            <p:cNvGrpSpPr/>
            <p:nvPr/>
          </p:nvGrpSpPr>
          <p:grpSpPr>
            <a:xfrm rot="10800000">
              <a:off x="-1" y="2"/>
              <a:ext cx="332657" cy="3635897"/>
              <a:chOff x="9377" y="395536"/>
              <a:chExt cx="6858026" cy="180021"/>
            </a:xfrm>
            <a:solidFill>
              <a:srgbClr val="B11F07"/>
            </a:solidFill>
          </p:grpSpPr>
          <p:sp>
            <p:nvSpPr>
              <p:cNvPr id="66" name="26 Rectángulo"/>
              <p:cNvSpPr/>
              <p:nvPr/>
            </p:nvSpPr>
            <p:spPr>
              <a:xfrm rot="10800000">
                <a:off x="9377" y="395536"/>
                <a:ext cx="6858000" cy="900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endParaRPr lang="es-MX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  <p:sp>
            <p:nvSpPr>
              <p:cNvPr id="67" name="27 Rectángulo"/>
              <p:cNvSpPr/>
              <p:nvPr/>
            </p:nvSpPr>
            <p:spPr>
              <a:xfrm rot="10800000">
                <a:off x="9377" y="473972"/>
                <a:ext cx="6858026" cy="10158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endParaRPr lang="es-MX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63" name="25 Grupo"/>
            <p:cNvGrpSpPr/>
            <p:nvPr/>
          </p:nvGrpSpPr>
          <p:grpSpPr>
            <a:xfrm rot="10800000">
              <a:off x="0" y="3707904"/>
              <a:ext cx="332656" cy="1728191"/>
              <a:chOff x="9377" y="395536"/>
              <a:chExt cx="6858000" cy="180021"/>
            </a:xfrm>
            <a:solidFill>
              <a:srgbClr val="B11F07"/>
            </a:solidFill>
          </p:grpSpPr>
          <p:sp>
            <p:nvSpPr>
              <p:cNvPr id="64" name="26 Rectángulo"/>
              <p:cNvSpPr/>
              <p:nvPr/>
            </p:nvSpPr>
            <p:spPr>
              <a:xfrm rot="10800000">
                <a:off x="9377" y="395536"/>
                <a:ext cx="6858000" cy="900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endParaRPr lang="es-MX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  <p:sp>
            <p:nvSpPr>
              <p:cNvPr id="65" name="27 Rectángulo"/>
              <p:cNvSpPr/>
              <p:nvPr/>
            </p:nvSpPr>
            <p:spPr>
              <a:xfrm rot="10800000">
                <a:off x="9377" y="485547"/>
                <a:ext cx="6858000" cy="900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endParaRPr lang="es-MX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</p:grpSp>
      <p:grpSp>
        <p:nvGrpSpPr>
          <p:cNvPr id="50" name="Group 26"/>
          <p:cNvGrpSpPr/>
          <p:nvPr/>
        </p:nvGrpSpPr>
        <p:grpSpPr>
          <a:xfrm>
            <a:off x="-18396" y="4"/>
            <a:ext cx="347535" cy="6857201"/>
            <a:chOff x="0" y="1065"/>
            <a:chExt cx="332656" cy="9142935"/>
          </a:xfrm>
        </p:grpSpPr>
        <p:grpSp>
          <p:nvGrpSpPr>
            <p:cNvPr id="51" name="25 Grupo"/>
            <p:cNvGrpSpPr/>
            <p:nvPr/>
          </p:nvGrpSpPr>
          <p:grpSpPr>
            <a:xfrm rot="10800000">
              <a:off x="0" y="5508101"/>
              <a:ext cx="332656" cy="3635899"/>
              <a:chOff x="9377" y="395536"/>
              <a:chExt cx="6858000" cy="180021"/>
            </a:xfrm>
            <a:solidFill>
              <a:srgbClr val="B11F07"/>
            </a:solidFill>
          </p:grpSpPr>
          <p:sp>
            <p:nvSpPr>
              <p:cNvPr id="58" name="26 Rectángulo"/>
              <p:cNvSpPr/>
              <p:nvPr/>
            </p:nvSpPr>
            <p:spPr>
              <a:xfrm rot="10800000">
                <a:off x="9377" y="395536"/>
                <a:ext cx="6858000" cy="900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endParaRPr lang="es-MX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  <p:sp>
            <p:nvSpPr>
              <p:cNvPr id="59" name="27 Rectángulo"/>
              <p:cNvSpPr/>
              <p:nvPr/>
            </p:nvSpPr>
            <p:spPr>
              <a:xfrm rot="10800000">
                <a:off x="9377" y="485547"/>
                <a:ext cx="6858000" cy="900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endParaRPr lang="es-MX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52" name="25 Grupo"/>
            <p:cNvGrpSpPr/>
            <p:nvPr/>
          </p:nvGrpSpPr>
          <p:grpSpPr>
            <a:xfrm rot="10800000">
              <a:off x="0" y="1065"/>
              <a:ext cx="332656" cy="3634829"/>
              <a:chOff x="9377" y="395536"/>
              <a:chExt cx="6858000" cy="179968"/>
            </a:xfrm>
            <a:solidFill>
              <a:srgbClr val="B11F07"/>
            </a:solidFill>
          </p:grpSpPr>
          <p:sp>
            <p:nvSpPr>
              <p:cNvPr id="56" name="26 Rectángulo"/>
              <p:cNvSpPr/>
              <p:nvPr/>
            </p:nvSpPr>
            <p:spPr>
              <a:xfrm rot="10800000">
                <a:off x="9377" y="395536"/>
                <a:ext cx="6858000" cy="900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endParaRPr lang="es-MX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  <p:sp>
            <p:nvSpPr>
              <p:cNvPr id="57" name="27 Rectángulo"/>
              <p:cNvSpPr/>
              <p:nvPr/>
            </p:nvSpPr>
            <p:spPr>
              <a:xfrm rot="10800000">
                <a:off x="9377" y="485547"/>
                <a:ext cx="6858000" cy="8995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endParaRPr lang="es-MX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53" name="25 Grupo"/>
            <p:cNvGrpSpPr/>
            <p:nvPr/>
          </p:nvGrpSpPr>
          <p:grpSpPr>
            <a:xfrm rot="10800000">
              <a:off x="0" y="3707904"/>
              <a:ext cx="332656" cy="1728191"/>
              <a:chOff x="9377" y="395536"/>
              <a:chExt cx="6858000" cy="180021"/>
            </a:xfrm>
            <a:solidFill>
              <a:srgbClr val="B11F07"/>
            </a:solidFill>
          </p:grpSpPr>
          <p:sp>
            <p:nvSpPr>
              <p:cNvPr id="54" name="26 Rectángulo"/>
              <p:cNvSpPr/>
              <p:nvPr/>
            </p:nvSpPr>
            <p:spPr>
              <a:xfrm rot="10800000">
                <a:off x="9377" y="395536"/>
                <a:ext cx="6858000" cy="900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endParaRPr lang="es-MX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  <p:sp>
            <p:nvSpPr>
              <p:cNvPr id="55" name="27 Rectángulo"/>
              <p:cNvSpPr/>
              <p:nvPr/>
            </p:nvSpPr>
            <p:spPr>
              <a:xfrm rot="10800000">
                <a:off x="9377" y="485547"/>
                <a:ext cx="6858000" cy="900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endParaRPr lang="es-MX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</p:grpSp>
      <p:grpSp>
        <p:nvGrpSpPr>
          <p:cNvPr id="107" name="25 Grupo"/>
          <p:cNvGrpSpPr/>
          <p:nvPr/>
        </p:nvGrpSpPr>
        <p:grpSpPr>
          <a:xfrm rot="10800000">
            <a:off x="131003" y="4778"/>
            <a:ext cx="60960" cy="6885380"/>
            <a:chOff x="9377" y="395536"/>
            <a:chExt cx="6858000" cy="180021"/>
          </a:xfrm>
          <a:solidFill>
            <a:schemeClr val="bg1"/>
          </a:solidFill>
        </p:grpSpPr>
        <p:sp>
          <p:nvSpPr>
            <p:cNvPr id="108" name="26 Rectángulo"/>
            <p:cNvSpPr/>
            <p:nvPr/>
          </p:nvSpPr>
          <p:spPr>
            <a:xfrm rot="10800000">
              <a:off x="9377" y="395536"/>
              <a:ext cx="6858000" cy="900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endParaRPr lang="es-MX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09" name="27 Rectángulo"/>
            <p:cNvSpPr/>
            <p:nvPr/>
          </p:nvSpPr>
          <p:spPr>
            <a:xfrm rot="10800000">
              <a:off x="9377" y="485547"/>
              <a:ext cx="6858000" cy="900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endParaRPr lang="es-MX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104" name="25 Grupo"/>
          <p:cNvGrpSpPr/>
          <p:nvPr/>
        </p:nvGrpSpPr>
        <p:grpSpPr>
          <a:xfrm rot="10800000">
            <a:off x="-18396" y="0"/>
            <a:ext cx="9174899" cy="121578"/>
            <a:chOff x="9377" y="395536"/>
            <a:chExt cx="6858000" cy="180021"/>
          </a:xfrm>
          <a:solidFill>
            <a:srgbClr val="002147"/>
          </a:solidFill>
        </p:grpSpPr>
        <p:sp>
          <p:nvSpPr>
            <p:cNvPr id="105" name="26 Rectángulo"/>
            <p:cNvSpPr/>
            <p:nvPr/>
          </p:nvSpPr>
          <p:spPr>
            <a:xfrm rot="10800000">
              <a:off x="9377" y="395536"/>
              <a:ext cx="6858000" cy="900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endParaRPr lang="es-MX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06" name="27 Rectángulo"/>
            <p:cNvSpPr/>
            <p:nvPr/>
          </p:nvSpPr>
          <p:spPr>
            <a:xfrm rot="10800000">
              <a:off x="9377" y="485547"/>
              <a:ext cx="6858000" cy="900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endParaRPr lang="es-MX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111" name="27 Rectángulo"/>
          <p:cNvSpPr/>
          <p:nvPr/>
        </p:nvSpPr>
        <p:spPr>
          <a:xfrm>
            <a:off x="8958011" y="119078"/>
            <a:ext cx="60959" cy="6771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s-MX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grpSp>
        <p:nvGrpSpPr>
          <p:cNvPr id="101" name="25 Grupo"/>
          <p:cNvGrpSpPr/>
          <p:nvPr/>
        </p:nvGrpSpPr>
        <p:grpSpPr>
          <a:xfrm rot="10800000">
            <a:off x="-18395" y="6763807"/>
            <a:ext cx="9174899" cy="121578"/>
            <a:chOff x="9377" y="395536"/>
            <a:chExt cx="6858000" cy="180021"/>
          </a:xfrm>
          <a:solidFill>
            <a:srgbClr val="002147"/>
          </a:solidFill>
        </p:grpSpPr>
        <p:sp>
          <p:nvSpPr>
            <p:cNvPr id="102" name="26 Rectángulo"/>
            <p:cNvSpPr/>
            <p:nvPr/>
          </p:nvSpPr>
          <p:spPr>
            <a:xfrm rot="10800000">
              <a:off x="9377" y="395536"/>
              <a:ext cx="6858000" cy="900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endParaRPr lang="es-MX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03" name="27 Rectángulo"/>
            <p:cNvSpPr/>
            <p:nvPr/>
          </p:nvSpPr>
          <p:spPr>
            <a:xfrm rot="10800000">
              <a:off x="9377" y="485547"/>
              <a:ext cx="6858000" cy="900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endParaRPr lang="es-MX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38" name="25 Grupo"/>
          <p:cNvGrpSpPr/>
          <p:nvPr/>
        </p:nvGrpSpPr>
        <p:grpSpPr>
          <a:xfrm rot="10800000" flipH="1">
            <a:off x="8712763" y="4"/>
            <a:ext cx="96208" cy="6885380"/>
            <a:chOff x="9377" y="395536"/>
            <a:chExt cx="6858000" cy="180258"/>
          </a:xfrm>
          <a:solidFill>
            <a:srgbClr val="002147"/>
          </a:solidFill>
        </p:grpSpPr>
        <p:sp>
          <p:nvSpPr>
            <p:cNvPr id="39" name="26 Rectángulo"/>
            <p:cNvSpPr/>
            <p:nvPr/>
          </p:nvSpPr>
          <p:spPr>
            <a:xfrm rot="10800000">
              <a:off x="9377" y="395536"/>
              <a:ext cx="6858000" cy="900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endParaRPr lang="es-MX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40" name="27 Rectángulo"/>
            <p:cNvSpPr/>
            <p:nvPr/>
          </p:nvSpPr>
          <p:spPr>
            <a:xfrm rot="10800000">
              <a:off x="9377" y="485547"/>
              <a:ext cx="6858000" cy="902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endParaRPr lang="es-MX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41" name="25 Grupo"/>
          <p:cNvGrpSpPr/>
          <p:nvPr/>
        </p:nvGrpSpPr>
        <p:grpSpPr>
          <a:xfrm rot="10800000" flipH="1">
            <a:off x="329136" y="4"/>
            <a:ext cx="114405" cy="6885380"/>
            <a:chOff x="9377" y="395536"/>
            <a:chExt cx="6858000" cy="180021"/>
          </a:xfrm>
          <a:solidFill>
            <a:srgbClr val="002147"/>
          </a:solidFill>
        </p:grpSpPr>
        <p:sp>
          <p:nvSpPr>
            <p:cNvPr id="42" name="26 Rectángulo"/>
            <p:cNvSpPr/>
            <p:nvPr/>
          </p:nvSpPr>
          <p:spPr>
            <a:xfrm rot="10800000">
              <a:off x="9377" y="395536"/>
              <a:ext cx="6858000" cy="900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endParaRPr lang="es-MX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43" name="27 Rectángulo"/>
            <p:cNvSpPr/>
            <p:nvPr/>
          </p:nvSpPr>
          <p:spPr>
            <a:xfrm rot="10800000">
              <a:off x="9377" y="485547"/>
              <a:ext cx="6858000" cy="900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endParaRPr lang="es-MX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71" name="27 Rectángulo"/>
          <p:cNvSpPr/>
          <p:nvPr/>
        </p:nvSpPr>
        <p:spPr>
          <a:xfrm flipV="1">
            <a:off x="-18395" y="87418"/>
            <a:ext cx="9174900" cy="342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s-MX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2" name="27 Rectángulo"/>
          <p:cNvSpPr/>
          <p:nvPr/>
        </p:nvSpPr>
        <p:spPr>
          <a:xfrm flipV="1">
            <a:off x="-18395" y="6759912"/>
            <a:ext cx="9174900" cy="342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s-MX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7569762" y="3537012"/>
            <a:ext cx="842665" cy="1620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3" name="Subtitle 2"/>
          <p:cNvSpPr>
            <a:spLocks noGrp="1"/>
          </p:cNvSpPr>
          <p:nvPr>
            <p:ph type="subTitle" idx="1"/>
          </p:nvPr>
        </p:nvSpPr>
        <p:spPr>
          <a:xfrm>
            <a:off x="527248" y="4293096"/>
            <a:ext cx="8077200" cy="1080120"/>
          </a:xfrm>
        </p:spPr>
        <p:txBody>
          <a:bodyPr>
            <a:noAutofit/>
          </a:bodyPr>
          <a:lstStyle/>
          <a:p>
            <a:endParaRPr lang="en-US" sz="1400" b="1" dirty="0" smtClean="0">
              <a:solidFill>
                <a:schemeClr val="tx1"/>
              </a:solidFill>
              <a:latin typeface="Garamond" pitchFamily="18" charset="0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Garamond" pitchFamily="18" charset="0"/>
              </a:rPr>
              <a:t>University of Texas at El Paso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Garamond" pitchFamily="18" charset="0"/>
              </a:rPr>
              <a:t>LSAMP Lead Institution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Garamond" pitchFamily="18" charset="0"/>
              </a:rPr>
              <a:t>500 W. University Ave.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Garamond" pitchFamily="18" charset="0"/>
              </a:rPr>
              <a:t>El Paso,  TX 79968-8900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Garamond" pitchFamily="18" charset="0"/>
              </a:rPr>
              <a:t>(915) 747-6005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Garamond" pitchFamily="18" charset="0"/>
              </a:rPr>
              <a:t>http://research.utep.edu/lsamp</a:t>
            </a:r>
            <a:endParaRPr lang="en-US" sz="14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74" name="Subtitle 2"/>
          <p:cNvSpPr txBox="1">
            <a:spLocks/>
          </p:cNvSpPr>
          <p:nvPr/>
        </p:nvSpPr>
        <p:spPr>
          <a:xfrm>
            <a:off x="545903" y="6428091"/>
            <a:ext cx="8077200" cy="2412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rPr>
              <a:t>The UT System LSAMP Program is Funded under  grant number HRD-0703584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Garamond" pitchFamily="18" charset="0"/>
            </a:endParaRPr>
          </a:p>
        </p:txBody>
      </p:sp>
      <p:pic>
        <p:nvPicPr>
          <p:cNvPr id="75" name="Picture 2" descr="http://www.nsf.gov/images/logos/nsf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365104"/>
            <a:ext cx="745224" cy="70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6" descr="http://universitycommunications.utep.edu/mypicks/images/logos/UTEP-logo-large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365104"/>
            <a:ext cx="1005102" cy="72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 descr="LSAMP Logo 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-10000"/>
          </a:blip>
          <a:srcRect/>
          <a:stretch>
            <a:fillRect/>
          </a:stretch>
        </p:blipFill>
        <p:spPr bwMode="auto">
          <a:xfrm>
            <a:off x="2339752" y="692696"/>
            <a:ext cx="4344483" cy="22769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4191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4942</TotalTime>
  <Words>38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Personal</dc:creator>
  <cp:lastModifiedBy>UTEPCSS</cp:lastModifiedBy>
  <cp:revision>537</cp:revision>
  <dcterms:created xsi:type="dcterms:W3CDTF">2011-09-23T05:03:15Z</dcterms:created>
  <dcterms:modified xsi:type="dcterms:W3CDTF">2011-10-11T17:57:15Z</dcterms:modified>
</cp:coreProperties>
</file>