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017" y="508867"/>
            <a:ext cx="9134799" cy="2677648"/>
          </a:xfrm>
        </p:spPr>
        <p:txBody>
          <a:bodyPr anchor="ctr"/>
          <a:lstStyle/>
          <a:p>
            <a:r>
              <a:rPr lang="en-US" dirty="0" smtClean="0"/>
              <a:t>Wolfram Demonstrations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for Differential </a:t>
            </a:r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017" y="3570979"/>
            <a:ext cx="8825658" cy="8614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Helmut </a:t>
            </a:r>
            <a:r>
              <a:rPr lang="en-US" dirty="0" err="1" smtClean="0"/>
              <a:t>Knaust</a:t>
            </a:r>
            <a:endParaRPr lang="en-US" dirty="0" smtClean="0"/>
          </a:p>
          <a:p>
            <a:r>
              <a:rPr lang="en-US" dirty="0" smtClean="0"/>
              <a:t>The University of Texas at El </a:t>
            </a:r>
            <a:r>
              <a:rPr lang="en-US" dirty="0" err="1" smtClean="0"/>
              <a:t>paso</a:t>
            </a:r>
            <a:endParaRPr lang="en-US" dirty="0" smtClean="0"/>
          </a:p>
          <a:p>
            <a:r>
              <a:rPr lang="en-US" dirty="0" smtClean="0"/>
              <a:t>hknaust@utep.edu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51" y="3570979"/>
            <a:ext cx="5811260" cy="17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2"/>
    </mc:Choice>
    <mc:Fallback xmlns="">
      <p:transition spd="slow" advTm="1072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70" y="1330960"/>
            <a:ext cx="592074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0"/>
    </mc:Choice>
    <mc:Fallback xmlns="">
      <p:transition spd="slow" advTm="110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99" y="881550"/>
            <a:ext cx="5716148" cy="51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6"/>
    </mc:Choice>
    <mc:Fallback xmlns="">
      <p:transition spd="slow" advTm="110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" y="733049"/>
            <a:ext cx="10278909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9"/>
    </mc:Choice>
    <mc:Fallback xmlns="">
      <p:transition spd="slow" advTm="1132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08" y="979408"/>
            <a:ext cx="5065626" cy="49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8"/>
    </mc:Choice>
    <mc:Fallback xmlns="">
      <p:transition spd="slow" advTm="1059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73" y="1094054"/>
            <a:ext cx="6488906" cy="48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4"/>
    </mc:Choice>
    <mc:Fallback xmlns="">
      <p:transition spd="slow" advTm="110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1" y="672029"/>
            <a:ext cx="8945223" cy="53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3"/>
    </mc:Choice>
    <mc:Fallback xmlns="">
      <p:transition spd="slow" advTm="1896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51" y="738131"/>
            <a:ext cx="4579783" cy="54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9"/>
    </mc:Choice>
    <mc:Fallback xmlns="">
      <p:transition spd="slow" advTm="165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14" y="727114"/>
            <a:ext cx="42957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9"/>
    </mc:Choice>
    <mc:Fallback xmlns="">
      <p:transition spd="slow" advTm="1909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12</Words>
  <Application>Microsoft Office PowerPoint</Application>
  <PresentationFormat>Custom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Wolfram Demonstrations  for Differential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Wolfram Demonstrations in Differential Equations</dc:title>
  <dc:creator>Knaust, Helmut</dc:creator>
  <cp:lastModifiedBy>Helmut</cp:lastModifiedBy>
  <cp:revision>7</cp:revision>
  <dcterms:created xsi:type="dcterms:W3CDTF">2016-01-09T15:51:59Z</dcterms:created>
  <dcterms:modified xsi:type="dcterms:W3CDTF">2016-01-12T01:59:37Z</dcterms:modified>
</cp:coreProperties>
</file>