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40"/>
  </p:notesMasterIdLst>
  <p:sldIdLst>
    <p:sldId id="256" r:id="rId5"/>
    <p:sldId id="258" r:id="rId6"/>
    <p:sldId id="280" r:id="rId7"/>
    <p:sldId id="268" r:id="rId8"/>
    <p:sldId id="269" r:id="rId9"/>
    <p:sldId id="270" r:id="rId10"/>
    <p:sldId id="259" r:id="rId11"/>
    <p:sldId id="262" r:id="rId12"/>
    <p:sldId id="261" r:id="rId13"/>
    <p:sldId id="264" r:id="rId14"/>
    <p:sldId id="263" r:id="rId15"/>
    <p:sldId id="266" r:id="rId16"/>
    <p:sldId id="271" r:id="rId17"/>
    <p:sldId id="267" r:id="rId18"/>
    <p:sldId id="278" r:id="rId19"/>
    <p:sldId id="288" r:id="rId20"/>
    <p:sldId id="281" r:id="rId21"/>
    <p:sldId id="282" r:id="rId22"/>
    <p:sldId id="289" r:id="rId23"/>
    <p:sldId id="283" r:id="rId24"/>
    <p:sldId id="285" r:id="rId25"/>
    <p:sldId id="284" r:id="rId26"/>
    <p:sldId id="286" r:id="rId27"/>
    <p:sldId id="290" r:id="rId28"/>
    <p:sldId id="291" r:id="rId29"/>
    <p:sldId id="260" r:id="rId30"/>
    <p:sldId id="272" r:id="rId31"/>
    <p:sldId id="273" r:id="rId32"/>
    <p:sldId id="276" r:id="rId33"/>
    <p:sldId id="275" r:id="rId34"/>
    <p:sldId id="274" r:id="rId35"/>
    <p:sldId id="279" r:id="rId36"/>
    <p:sldId id="265" r:id="rId37"/>
    <p:sldId id="277" r:id="rId38"/>
    <p:sldId id="257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6561635-ED6E-4CFA-A637-88E482BBFD7A}">
          <p14:sldIdLst>
            <p14:sldId id="256"/>
            <p14:sldId id="258"/>
            <p14:sldId id="280"/>
          </p14:sldIdLst>
        </p14:section>
        <p14:section name="On Mentoring" id="{9B9CA561-D3BD-49E9-BCFC-96B02EB40F54}">
          <p14:sldIdLst>
            <p14:sldId id="268"/>
            <p14:sldId id="269"/>
            <p14:sldId id="270"/>
          </p14:sldIdLst>
        </p14:section>
        <p14:section name="LSAMP BD" id="{ECFA1161-FBE6-43F3-A981-C7ADF33A18F4}">
          <p14:sldIdLst>
            <p14:sldId id="259"/>
            <p14:sldId id="262"/>
            <p14:sldId id="261"/>
            <p14:sldId id="264"/>
            <p14:sldId id="263"/>
            <p14:sldId id="266"/>
            <p14:sldId id="271"/>
            <p14:sldId id="267"/>
            <p14:sldId id="278"/>
            <p14:sldId id="288"/>
            <p14:sldId id="281"/>
            <p14:sldId id="282"/>
            <p14:sldId id="289"/>
            <p14:sldId id="283"/>
            <p14:sldId id="285"/>
            <p14:sldId id="284"/>
            <p14:sldId id="286"/>
            <p14:sldId id="290"/>
            <p14:sldId id="291"/>
          </p14:sldIdLst>
        </p14:section>
        <p14:section name="ASPIRE" id="{FE4140DE-8C80-4BFE-A72B-54E3C73EF4BA}">
          <p14:sldIdLst>
            <p14:sldId id="260"/>
            <p14:sldId id="272"/>
            <p14:sldId id="273"/>
            <p14:sldId id="276"/>
            <p14:sldId id="275"/>
            <p14:sldId id="274"/>
            <p14:sldId id="279"/>
            <p14:sldId id="265"/>
          </p14:sldIdLst>
        </p14:section>
        <p14:section name="Resources" id="{65A4C4F3-C391-4117-ABBF-BCC6C1B8C201}">
          <p14:sldIdLst>
            <p14:sldId id="277"/>
          </p14:sldIdLst>
        </p14:section>
        <p14:section name="Disclaimer" id="{E955ACFE-2AD0-4342-B1C9-87180D9AA350}">
          <p14:sldIdLst>
            <p14:sldId id="25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86C259-9A91-4E04-9CAA-E0988D72292A}" v="281" dt="2024-05-15T23:15:45.008"/>
    <p1510:client id="{593D8637-97B5-9476-8412-31B474B462CF}" v="1921" dt="2024-05-16T00:49:52.127"/>
    <p1510:client id="{76E70795-5B30-4E86-A585-472D77D5CE8A}" v="51" dt="2024-05-16T00:05:42.677"/>
    <p1510:client id="{8268C84B-CB3A-9570-C706-9B95DFF45CC7}" v="333" dt="2024-05-15T05:38:25.903"/>
    <p1510:client id="{88C90306-3486-864E-7765-26F219A6A363}" v="377" dt="2024-05-16T03:10:45.728"/>
    <p1510:client id="{AB8B4BF8-1FC1-DB73-B151-25520E9526B5}" v="6" dt="2024-05-16T13:42:59.080"/>
    <p1510:client id="{DF003796-130F-90BD-DB19-028EBCD89D2C}" v="517" vWet="519" dt="2024-05-15T22:46:55.600"/>
    <p1510:client id="{E4EB8AB6-8C33-E733-05EE-38CB702B4F97}" v="34" dt="2024-05-14T23:41:16.11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DEA2E2-8EBA-40D9-BEFD-85930134DAF0}" type="doc">
      <dgm:prSet loTypeId="urn:microsoft.com/office/officeart/2005/8/layout/hierarchy2" loCatId="hierarchy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C5D07F2C-FA9C-401A-8079-9C5455CFF30E}">
      <dgm:prSet phldrT="[Text]"/>
      <dgm:spPr/>
      <dgm:t>
        <a:bodyPr/>
        <a:lstStyle/>
        <a:p>
          <a:r>
            <a:rPr lang="en-US"/>
            <a:t>Bachelor’s </a:t>
          </a:r>
        </a:p>
      </dgm:t>
    </dgm:pt>
    <dgm:pt modelId="{639B5511-6420-4D47-B2B1-296306EBD0E3}" type="parTrans" cxnId="{449929F1-06E6-42A4-BE46-E09DD0E97037}">
      <dgm:prSet/>
      <dgm:spPr/>
      <dgm:t>
        <a:bodyPr/>
        <a:lstStyle/>
        <a:p>
          <a:endParaRPr lang="en-US"/>
        </a:p>
      </dgm:t>
    </dgm:pt>
    <dgm:pt modelId="{F86AD8A8-03BF-40CD-A522-E2A08E99726C}" type="sibTrans" cxnId="{449929F1-06E6-42A4-BE46-E09DD0E97037}">
      <dgm:prSet/>
      <dgm:spPr/>
      <dgm:t>
        <a:bodyPr/>
        <a:lstStyle/>
        <a:p>
          <a:endParaRPr lang="en-US"/>
        </a:p>
      </dgm:t>
    </dgm:pt>
    <dgm:pt modelId="{DEF9B947-7D0E-4700-ABBE-9D004E8102AF}">
      <dgm:prSet phldrT="[Text]"/>
      <dgm:spPr/>
      <dgm:t>
        <a:bodyPr/>
        <a:lstStyle/>
        <a:p>
          <a:r>
            <a:rPr lang="en-US"/>
            <a:t>Master’s</a:t>
          </a:r>
        </a:p>
      </dgm:t>
    </dgm:pt>
    <dgm:pt modelId="{8085FE16-04BC-4A6F-B6C2-CC015871E778}" type="parTrans" cxnId="{8295E56A-7950-40F9-A34C-02DC01AA89A2}">
      <dgm:prSet/>
      <dgm:spPr/>
      <dgm:t>
        <a:bodyPr/>
        <a:lstStyle/>
        <a:p>
          <a:endParaRPr lang="en-US"/>
        </a:p>
      </dgm:t>
    </dgm:pt>
    <dgm:pt modelId="{45F68CA1-3FF6-4554-AE44-58361BD3C0C9}" type="sibTrans" cxnId="{8295E56A-7950-40F9-A34C-02DC01AA89A2}">
      <dgm:prSet/>
      <dgm:spPr/>
      <dgm:t>
        <a:bodyPr/>
        <a:lstStyle/>
        <a:p>
          <a:endParaRPr lang="en-US"/>
        </a:p>
      </dgm:t>
    </dgm:pt>
    <dgm:pt modelId="{31A80598-8FA7-488E-BC7E-9CC67C47F66C}">
      <dgm:prSet phldrT="[Text]"/>
      <dgm:spPr/>
      <dgm:t>
        <a:bodyPr/>
        <a:lstStyle/>
        <a:p>
          <a:r>
            <a:rPr lang="en-US"/>
            <a:t>Workforce</a:t>
          </a:r>
        </a:p>
      </dgm:t>
    </dgm:pt>
    <dgm:pt modelId="{7FBC5299-5E47-4872-AD62-ABC2BF21845A}" type="parTrans" cxnId="{3BDF25B9-21C4-4052-8F57-9EAC94FDF66D}">
      <dgm:prSet/>
      <dgm:spPr/>
      <dgm:t>
        <a:bodyPr/>
        <a:lstStyle/>
        <a:p>
          <a:endParaRPr lang="en-US"/>
        </a:p>
      </dgm:t>
    </dgm:pt>
    <dgm:pt modelId="{07B317C9-E7CA-477F-B9C7-0992FE5F44D2}" type="sibTrans" cxnId="{3BDF25B9-21C4-4052-8F57-9EAC94FDF66D}">
      <dgm:prSet/>
      <dgm:spPr/>
      <dgm:t>
        <a:bodyPr/>
        <a:lstStyle/>
        <a:p>
          <a:endParaRPr lang="en-US"/>
        </a:p>
      </dgm:t>
    </dgm:pt>
    <dgm:pt modelId="{26ADF68A-BCF2-4212-8658-DB7B96D8EFA0}">
      <dgm:prSet phldrT="[Text]"/>
      <dgm:spPr>
        <a:solidFill>
          <a:schemeClr val="accent4"/>
        </a:solidFill>
      </dgm:spPr>
      <dgm:t>
        <a:bodyPr/>
        <a:lstStyle/>
        <a:p>
          <a:r>
            <a:rPr lang="en-US"/>
            <a:t>Professoriate</a:t>
          </a:r>
        </a:p>
      </dgm:t>
    </dgm:pt>
    <dgm:pt modelId="{541321B2-CA34-40F2-AB94-5CC2F9A3454E}" type="parTrans" cxnId="{F473B2AB-0CDC-454C-A9FA-45A4A3A9DEDD}">
      <dgm:prSet/>
      <dgm:spPr/>
      <dgm:t>
        <a:bodyPr/>
        <a:lstStyle/>
        <a:p>
          <a:endParaRPr lang="en-US"/>
        </a:p>
      </dgm:t>
    </dgm:pt>
    <dgm:pt modelId="{C5817A19-8F31-47FB-A099-2313B19FC372}" type="sibTrans" cxnId="{F473B2AB-0CDC-454C-A9FA-45A4A3A9DEDD}">
      <dgm:prSet/>
      <dgm:spPr/>
      <dgm:t>
        <a:bodyPr/>
        <a:lstStyle/>
        <a:p>
          <a:endParaRPr lang="en-US"/>
        </a:p>
      </dgm:t>
    </dgm:pt>
    <dgm:pt modelId="{D9ED661F-0A3E-4F8E-BBFC-142C7C6DEF67}">
      <dgm:prSet phldrT="[Text]"/>
      <dgm:spPr/>
      <dgm:t>
        <a:bodyPr/>
        <a:lstStyle/>
        <a:p>
          <a:r>
            <a:rPr lang="en-US"/>
            <a:t>Ph.D.</a:t>
          </a:r>
        </a:p>
      </dgm:t>
    </dgm:pt>
    <dgm:pt modelId="{55A33C30-61A0-4C2D-B303-170A63DFBC91}" type="parTrans" cxnId="{CB6F251F-836D-445A-9C3B-F75591596787}">
      <dgm:prSet/>
      <dgm:spPr/>
      <dgm:t>
        <a:bodyPr/>
        <a:lstStyle/>
        <a:p>
          <a:endParaRPr lang="en-US"/>
        </a:p>
      </dgm:t>
    </dgm:pt>
    <dgm:pt modelId="{212BCB9E-08A2-4AA0-82D1-126C71DC44D7}" type="sibTrans" cxnId="{CB6F251F-836D-445A-9C3B-F75591596787}">
      <dgm:prSet/>
      <dgm:spPr/>
      <dgm:t>
        <a:bodyPr/>
        <a:lstStyle/>
        <a:p>
          <a:endParaRPr lang="en-US"/>
        </a:p>
      </dgm:t>
    </dgm:pt>
    <dgm:pt modelId="{289D9E57-CFB5-4020-A438-7E4B2061041F}">
      <dgm:prSet phldrT="[Text]"/>
      <dgm:spPr/>
      <dgm:t>
        <a:bodyPr/>
        <a:lstStyle/>
        <a:p>
          <a:r>
            <a:rPr lang="en-US"/>
            <a:t>Ph.D.</a:t>
          </a:r>
        </a:p>
      </dgm:t>
    </dgm:pt>
    <dgm:pt modelId="{F5180A1D-D469-49D3-B774-A9A999E280AB}" type="parTrans" cxnId="{89BD3C63-ED65-46A0-985A-473451BF4A72}">
      <dgm:prSet/>
      <dgm:spPr/>
      <dgm:t>
        <a:bodyPr/>
        <a:lstStyle/>
        <a:p>
          <a:endParaRPr lang="en-US"/>
        </a:p>
      </dgm:t>
    </dgm:pt>
    <dgm:pt modelId="{558594E6-8B93-4AFB-8B7C-2D1F15788D1C}" type="sibTrans" cxnId="{89BD3C63-ED65-46A0-985A-473451BF4A72}">
      <dgm:prSet/>
      <dgm:spPr/>
      <dgm:t>
        <a:bodyPr/>
        <a:lstStyle/>
        <a:p>
          <a:endParaRPr lang="en-US"/>
        </a:p>
      </dgm:t>
    </dgm:pt>
    <dgm:pt modelId="{AAB9B678-AE5B-4362-AAB1-5A756403F7DC}">
      <dgm:prSet phldrT="[Text]"/>
      <dgm:spPr/>
      <dgm:t>
        <a:bodyPr/>
        <a:lstStyle/>
        <a:p>
          <a:r>
            <a:rPr lang="en-US"/>
            <a:t>Ph.D.</a:t>
          </a:r>
        </a:p>
      </dgm:t>
    </dgm:pt>
    <dgm:pt modelId="{0A0D8950-8292-4E36-BEE9-7466D187497A}" type="parTrans" cxnId="{8D45DD37-C958-4BB9-B6D6-9F0C26D89F32}">
      <dgm:prSet/>
      <dgm:spPr/>
      <dgm:t>
        <a:bodyPr/>
        <a:lstStyle/>
        <a:p>
          <a:endParaRPr lang="en-US"/>
        </a:p>
      </dgm:t>
    </dgm:pt>
    <dgm:pt modelId="{E86FA171-4A81-449A-9E0D-A7A796216FC2}" type="sibTrans" cxnId="{8D45DD37-C958-4BB9-B6D6-9F0C26D89F32}">
      <dgm:prSet/>
      <dgm:spPr/>
      <dgm:t>
        <a:bodyPr/>
        <a:lstStyle/>
        <a:p>
          <a:endParaRPr lang="en-US"/>
        </a:p>
      </dgm:t>
    </dgm:pt>
    <dgm:pt modelId="{3FE7919D-7A3C-41C9-8578-3194ADC2D2FA}">
      <dgm:prSet phldrT="[Text]"/>
      <dgm:spPr>
        <a:solidFill>
          <a:schemeClr val="accent4"/>
        </a:solidFill>
      </dgm:spPr>
      <dgm:t>
        <a:bodyPr/>
        <a:lstStyle/>
        <a:p>
          <a:r>
            <a:rPr lang="en-US"/>
            <a:t>Professoriate</a:t>
          </a:r>
        </a:p>
      </dgm:t>
    </dgm:pt>
    <dgm:pt modelId="{209B8B56-63A3-4BC3-8A1C-DD75E55A012A}" type="parTrans" cxnId="{6A1A4758-7CB9-49D1-BB72-C7EAEEB44B2E}">
      <dgm:prSet/>
      <dgm:spPr/>
      <dgm:t>
        <a:bodyPr/>
        <a:lstStyle/>
        <a:p>
          <a:endParaRPr lang="en-US"/>
        </a:p>
      </dgm:t>
    </dgm:pt>
    <dgm:pt modelId="{F370C30E-2B51-4876-8648-279FE56DD84B}" type="sibTrans" cxnId="{6A1A4758-7CB9-49D1-BB72-C7EAEEB44B2E}">
      <dgm:prSet/>
      <dgm:spPr/>
      <dgm:t>
        <a:bodyPr/>
        <a:lstStyle/>
        <a:p>
          <a:endParaRPr lang="en-US"/>
        </a:p>
      </dgm:t>
    </dgm:pt>
    <dgm:pt modelId="{17CDB7B7-BAB3-42AF-9FCA-3577AE7D512D}">
      <dgm:prSet phldrT="[Text]"/>
      <dgm:spPr/>
      <dgm:t>
        <a:bodyPr/>
        <a:lstStyle/>
        <a:p>
          <a:r>
            <a:rPr lang="en-US"/>
            <a:t>Postdoc</a:t>
          </a:r>
        </a:p>
      </dgm:t>
    </dgm:pt>
    <dgm:pt modelId="{67B0F767-3B7B-4F6D-85CC-A066762CAB3C}" type="parTrans" cxnId="{F4C7735D-DD84-48A0-AF42-FB758233FDB7}">
      <dgm:prSet/>
      <dgm:spPr/>
      <dgm:t>
        <a:bodyPr/>
        <a:lstStyle/>
        <a:p>
          <a:endParaRPr lang="en-US"/>
        </a:p>
      </dgm:t>
    </dgm:pt>
    <dgm:pt modelId="{0A538A2A-1135-40DC-AB09-F9F7556A3DF2}" type="sibTrans" cxnId="{F4C7735D-DD84-48A0-AF42-FB758233FDB7}">
      <dgm:prSet/>
      <dgm:spPr/>
      <dgm:t>
        <a:bodyPr/>
        <a:lstStyle/>
        <a:p>
          <a:endParaRPr lang="en-US"/>
        </a:p>
      </dgm:t>
    </dgm:pt>
    <dgm:pt modelId="{8BD1281A-5D29-4C8B-B912-CF7E5EFFCAA7}">
      <dgm:prSet phldrT="[Text]"/>
      <dgm:spPr>
        <a:solidFill>
          <a:schemeClr val="accent4"/>
        </a:solidFill>
      </dgm:spPr>
      <dgm:t>
        <a:bodyPr/>
        <a:lstStyle/>
        <a:p>
          <a:r>
            <a:rPr lang="en-US"/>
            <a:t>Professoriate</a:t>
          </a:r>
        </a:p>
      </dgm:t>
    </dgm:pt>
    <dgm:pt modelId="{2989B415-85B6-4DBD-B666-FA065D27DA3F}" type="parTrans" cxnId="{7849D734-615E-41A6-8168-40835D0D3B55}">
      <dgm:prSet/>
      <dgm:spPr/>
      <dgm:t>
        <a:bodyPr/>
        <a:lstStyle/>
        <a:p>
          <a:endParaRPr lang="en-US"/>
        </a:p>
      </dgm:t>
    </dgm:pt>
    <dgm:pt modelId="{3A1EE43D-560E-46CB-ACBF-6A02D797CED7}" type="sibTrans" cxnId="{7849D734-615E-41A6-8168-40835D0D3B55}">
      <dgm:prSet/>
      <dgm:spPr/>
      <dgm:t>
        <a:bodyPr/>
        <a:lstStyle/>
        <a:p>
          <a:endParaRPr lang="en-US"/>
        </a:p>
      </dgm:t>
    </dgm:pt>
    <dgm:pt modelId="{ECE891DB-0AC3-4946-AA44-509C9444CCB7}">
      <dgm:prSet phldrT="[Text]"/>
      <dgm:spPr>
        <a:noFill/>
      </dgm:spPr>
      <dgm:t>
        <a:bodyPr/>
        <a:lstStyle/>
        <a:p>
          <a:r>
            <a:rPr lang="en-US"/>
            <a:t>Master’s</a:t>
          </a:r>
        </a:p>
      </dgm:t>
    </dgm:pt>
    <dgm:pt modelId="{D4C875B7-483C-4217-A53E-32373CBCDE90}" type="parTrans" cxnId="{BB215B6E-A66C-4FCA-95F2-B139EE176A7D}">
      <dgm:prSet/>
      <dgm:spPr/>
      <dgm:t>
        <a:bodyPr/>
        <a:lstStyle/>
        <a:p>
          <a:endParaRPr lang="en-US"/>
        </a:p>
      </dgm:t>
    </dgm:pt>
    <dgm:pt modelId="{69802BD7-73F6-4220-852C-D019C41F5E7A}" type="sibTrans" cxnId="{BB215B6E-A66C-4FCA-95F2-B139EE176A7D}">
      <dgm:prSet/>
      <dgm:spPr/>
      <dgm:t>
        <a:bodyPr/>
        <a:lstStyle/>
        <a:p>
          <a:endParaRPr lang="en-US"/>
        </a:p>
      </dgm:t>
    </dgm:pt>
    <dgm:pt modelId="{45EBB9FF-00FB-4B84-A6E4-C8297999241A}">
      <dgm:prSet phldrT="[Text]"/>
      <dgm:spPr>
        <a:solidFill>
          <a:schemeClr val="accent4"/>
        </a:solidFill>
      </dgm:spPr>
      <dgm:t>
        <a:bodyPr/>
        <a:lstStyle/>
        <a:p>
          <a:r>
            <a:rPr lang="en-US"/>
            <a:t>Professoriate</a:t>
          </a:r>
        </a:p>
      </dgm:t>
    </dgm:pt>
    <dgm:pt modelId="{92719900-55A3-4EE3-A2BF-57BF11211672}" type="parTrans" cxnId="{C7701005-FBB8-432C-9F89-D2D8DBEFDD78}">
      <dgm:prSet/>
      <dgm:spPr/>
      <dgm:t>
        <a:bodyPr/>
        <a:lstStyle/>
        <a:p>
          <a:endParaRPr lang="en-US"/>
        </a:p>
      </dgm:t>
    </dgm:pt>
    <dgm:pt modelId="{6D22575E-B6A6-470F-9E89-3C9B361B75E4}" type="sibTrans" cxnId="{C7701005-FBB8-432C-9F89-D2D8DBEFDD78}">
      <dgm:prSet/>
      <dgm:spPr/>
      <dgm:t>
        <a:bodyPr/>
        <a:lstStyle/>
        <a:p>
          <a:endParaRPr lang="en-US"/>
        </a:p>
      </dgm:t>
    </dgm:pt>
    <dgm:pt modelId="{62C7A98A-723C-4882-A200-7A31AC9363C4}">
      <dgm:prSet phldrT="[Text]"/>
      <dgm:spPr>
        <a:solidFill>
          <a:schemeClr val="accent4"/>
        </a:solidFill>
      </dgm:spPr>
      <dgm:t>
        <a:bodyPr/>
        <a:lstStyle/>
        <a:p>
          <a:r>
            <a:rPr lang="en-US"/>
            <a:t>Professoriate</a:t>
          </a:r>
        </a:p>
      </dgm:t>
    </dgm:pt>
    <dgm:pt modelId="{D741A9A2-8F29-451D-9E59-68F3EBFD50D8}" type="parTrans" cxnId="{A3E178A1-9895-48CD-B6A4-15EB94526B41}">
      <dgm:prSet/>
      <dgm:spPr/>
      <dgm:t>
        <a:bodyPr/>
        <a:lstStyle/>
        <a:p>
          <a:endParaRPr lang="en-US"/>
        </a:p>
      </dgm:t>
    </dgm:pt>
    <dgm:pt modelId="{0EF0D075-31FE-4DA5-8CFE-38818616EAE9}" type="sibTrans" cxnId="{A3E178A1-9895-48CD-B6A4-15EB94526B41}">
      <dgm:prSet/>
      <dgm:spPr/>
      <dgm:t>
        <a:bodyPr/>
        <a:lstStyle/>
        <a:p>
          <a:endParaRPr lang="en-US"/>
        </a:p>
      </dgm:t>
    </dgm:pt>
    <dgm:pt modelId="{FDDCC655-ED83-42CC-A9D3-CDBDB0A52F91}">
      <dgm:prSet phldrT="[Text]"/>
      <dgm:spPr>
        <a:solidFill>
          <a:schemeClr val="accent4"/>
        </a:solidFill>
      </dgm:spPr>
      <dgm:t>
        <a:bodyPr/>
        <a:lstStyle/>
        <a:p>
          <a:r>
            <a:rPr lang="en-US"/>
            <a:t>Professoriate</a:t>
          </a:r>
        </a:p>
      </dgm:t>
    </dgm:pt>
    <dgm:pt modelId="{0EB26FF2-3F6F-424D-A0BA-8AD34594F892}" type="parTrans" cxnId="{CAA48003-E501-4C26-97BD-0194FFB5EB3E}">
      <dgm:prSet/>
      <dgm:spPr/>
      <dgm:t>
        <a:bodyPr/>
        <a:lstStyle/>
        <a:p>
          <a:endParaRPr lang="en-US"/>
        </a:p>
      </dgm:t>
    </dgm:pt>
    <dgm:pt modelId="{5FF2ADB1-F653-451C-8BF1-5BE3F91010FF}" type="sibTrans" cxnId="{CAA48003-E501-4C26-97BD-0194FFB5EB3E}">
      <dgm:prSet/>
      <dgm:spPr/>
      <dgm:t>
        <a:bodyPr/>
        <a:lstStyle/>
        <a:p>
          <a:endParaRPr lang="en-US"/>
        </a:p>
      </dgm:t>
    </dgm:pt>
    <dgm:pt modelId="{A7C9ACEE-21AF-4C9C-A7DF-C1D21A234F93}" type="pres">
      <dgm:prSet presAssocID="{89DEA2E2-8EBA-40D9-BEFD-85930134DAF0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C408A8A2-F25D-4D8B-9ED5-D0828D181DB3}" type="pres">
      <dgm:prSet presAssocID="{C5D07F2C-FA9C-401A-8079-9C5455CFF30E}" presName="root1" presStyleCnt="0"/>
      <dgm:spPr/>
    </dgm:pt>
    <dgm:pt modelId="{2FB074EC-32C9-4D9E-98F0-2AB7D4B5F44C}" type="pres">
      <dgm:prSet presAssocID="{C5D07F2C-FA9C-401A-8079-9C5455CFF30E}" presName="LevelOneTextNode" presStyleLbl="node0" presStyleIdx="0" presStyleCnt="1">
        <dgm:presLayoutVars>
          <dgm:chPref val="3"/>
        </dgm:presLayoutVars>
      </dgm:prSet>
      <dgm:spPr/>
    </dgm:pt>
    <dgm:pt modelId="{FF8B3F99-27CA-4EC2-849C-98AAD71C26ED}" type="pres">
      <dgm:prSet presAssocID="{C5D07F2C-FA9C-401A-8079-9C5455CFF30E}" presName="level2hierChild" presStyleCnt="0"/>
      <dgm:spPr/>
    </dgm:pt>
    <dgm:pt modelId="{33EC77DC-3166-4A08-9E4B-0BBA9A0C3A81}" type="pres">
      <dgm:prSet presAssocID="{8085FE16-04BC-4A6F-B6C2-CC015871E778}" presName="conn2-1" presStyleLbl="parChTrans1D2" presStyleIdx="0" presStyleCnt="3"/>
      <dgm:spPr/>
    </dgm:pt>
    <dgm:pt modelId="{D3233EB5-1436-40AC-83E8-5EFD914498B1}" type="pres">
      <dgm:prSet presAssocID="{8085FE16-04BC-4A6F-B6C2-CC015871E778}" presName="connTx" presStyleLbl="parChTrans1D2" presStyleIdx="0" presStyleCnt="3"/>
      <dgm:spPr/>
    </dgm:pt>
    <dgm:pt modelId="{729849F0-FB99-4B64-87F9-599D9EEC93C8}" type="pres">
      <dgm:prSet presAssocID="{DEF9B947-7D0E-4700-ABBE-9D004E8102AF}" presName="root2" presStyleCnt="0"/>
      <dgm:spPr/>
    </dgm:pt>
    <dgm:pt modelId="{25C0E6AD-1C18-42E3-8964-E7379D410886}" type="pres">
      <dgm:prSet presAssocID="{DEF9B947-7D0E-4700-ABBE-9D004E8102AF}" presName="LevelTwoTextNode" presStyleLbl="node2" presStyleIdx="0" presStyleCnt="3">
        <dgm:presLayoutVars>
          <dgm:chPref val="3"/>
        </dgm:presLayoutVars>
      </dgm:prSet>
      <dgm:spPr/>
    </dgm:pt>
    <dgm:pt modelId="{5D9857EE-2FE6-428A-A1D9-718D2F748536}" type="pres">
      <dgm:prSet presAssocID="{DEF9B947-7D0E-4700-ABBE-9D004E8102AF}" presName="level3hierChild" presStyleCnt="0"/>
      <dgm:spPr/>
    </dgm:pt>
    <dgm:pt modelId="{184EEC81-6131-47BD-B039-0A9CC5189A69}" type="pres">
      <dgm:prSet presAssocID="{D741A9A2-8F29-451D-9E59-68F3EBFD50D8}" presName="conn2-1" presStyleLbl="parChTrans1D3" presStyleIdx="0" presStyleCnt="5"/>
      <dgm:spPr/>
    </dgm:pt>
    <dgm:pt modelId="{C72D3202-1E84-45E6-AFBD-9CB9991BD28C}" type="pres">
      <dgm:prSet presAssocID="{D741A9A2-8F29-451D-9E59-68F3EBFD50D8}" presName="connTx" presStyleLbl="parChTrans1D3" presStyleIdx="0" presStyleCnt="5"/>
      <dgm:spPr/>
    </dgm:pt>
    <dgm:pt modelId="{8C5CE307-C45B-4E6C-9268-D45331F8F9E2}" type="pres">
      <dgm:prSet presAssocID="{62C7A98A-723C-4882-A200-7A31AC9363C4}" presName="root2" presStyleCnt="0"/>
      <dgm:spPr/>
    </dgm:pt>
    <dgm:pt modelId="{92B63CA3-8A41-446F-B20B-885BDC5C1D8B}" type="pres">
      <dgm:prSet presAssocID="{62C7A98A-723C-4882-A200-7A31AC9363C4}" presName="LevelTwoTextNode" presStyleLbl="node3" presStyleIdx="0" presStyleCnt="5">
        <dgm:presLayoutVars>
          <dgm:chPref val="3"/>
        </dgm:presLayoutVars>
      </dgm:prSet>
      <dgm:spPr/>
    </dgm:pt>
    <dgm:pt modelId="{E80D16C5-C5D4-4900-A8B6-BC492FFD554C}" type="pres">
      <dgm:prSet presAssocID="{62C7A98A-723C-4882-A200-7A31AC9363C4}" presName="level3hierChild" presStyleCnt="0"/>
      <dgm:spPr/>
    </dgm:pt>
    <dgm:pt modelId="{5BB003A1-625E-45F8-97ED-8DD10609E57E}" type="pres">
      <dgm:prSet presAssocID="{0A0D8950-8292-4E36-BEE9-7466D187497A}" presName="conn2-1" presStyleLbl="parChTrans1D3" presStyleIdx="1" presStyleCnt="5"/>
      <dgm:spPr/>
    </dgm:pt>
    <dgm:pt modelId="{9A3F7AFA-70FD-4EEE-9464-CDDE932A568C}" type="pres">
      <dgm:prSet presAssocID="{0A0D8950-8292-4E36-BEE9-7466D187497A}" presName="connTx" presStyleLbl="parChTrans1D3" presStyleIdx="1" presStyleCnt="5"/>
      <dgm:spPr/>
    </dgm:pt>
    <dgm:pt modelId="{1F865DB3-6EBA-46B1-9263-E7F69DB4C3F2}" type="pres">
      <dgm:prSet presAssocID="{AAB9B678-AE5B-4362-AAB1-5A756403F7DC}" presName="root2" presStyleCnt="0"/>
      <dgm:spPr/>
    </dgm:pt>
    <dgm:pt modelId="{64B97479-E4CC-431B-AF4E-9A90C56BD287}" type="pres">
      <dgm:prSet presAssocID="{AAB9B678-AE5B-4362-AAB1-5A756403F7DC}" presName="LevelTwoTextNode" presStyleLbl="node3" presStyleIdx="1" presStyleCnt="5">
        <dgm:presLayoutVars>
          <dgm:chPref val="3"/>
        </dgm:presLayoutVars>
      </dgm:prSet>
      <dgm:spPr/>
    </dgm:pt>
    <dgm:pt modelId="{3F698CF2-D0C4-455F-B1BD-DE1207F5ED06}" type="pres">
      <dgm:prSet presAssocID="{AAB9B678-AE5B-4362-AAB1-5A756403F7DC}" presName="level3hierChild" presStyleCnt="0"/>
      <dgm:spPr/>
    </dgm:pt>
    <dgm:pt modelId="{5D6CDB0B-026C-4F60-B6AA-BACD9A71E7CB}" type="pres">
      <dgm:prSet presAssocID="{209B8B56-63A3-4BC3-8A1C-DD75E55A012A}" presName="conn2-1" presStyleLbl="parChTrans1D4" presStyleIdx="0" presStyleCnt="5"/>
      <dgm:spPr/>
    </dgm:pt>
    <dgm:pt modelId="{CF07C0B4-CBE5-4E18-83D7-92E2054D9329}" type="pres">
      <dgm:prSet presAssocID="{209B8B56-63A3-4BC3-8A1C-DD75E55A012A}" presName="connTx" presStyleLbl="parChTrans1D4" presStyleIdx="0" presStyleCnt="5"/>
      <dgm:spPr/>
    </dgm:pt>
    <dgm:pt modelId="{79FC36A6-2837-466D-AC24-486A70A0B67D}" type="pres">
      <dgm:prSet presAssocID="{3FE7919D-7A3C-41C9-8578-3194ADC2D2FA}" presName="root2" presStyleCnt="0"/>
      <dgm:spPr/>
    </dgm:pt>
    <dgm:pt modelId="{DC0B6CC2-27BB-4A24-A3CC-64B2CC9A4E08}" type="pres">
      <dgm:prSet presAssocID="{3FE7919D-7A3C-41C9-8578-3194ADC2D2FA}" presName="LevelTwoTextNode" presStyleLbl="node4" presStyleIdx="0" presStyleCnt="5">
        <dgm:presLayoutVars>
          <dgm:chPref val="3"/>
        </dgm:presLayoutVars>
      </dgm:prSet>
      <dgm:spPr/>
    </dgm:pt>
    <dgm:pt modelId="{48D3DAB6-EFF3-4EC7-9D26-9379CD62BD46}" type="pres">
      <dgm:prSet presAssocID="{3FE7919D-7A3C-41C9-8578-3194ADC2D2FA}" presName="level3hierChild" presStyleCnt="0"/>
      <dgm:spPr/>
    </dgm:pt>
    <dgm:pt modelId="{C2A482D5-9542-4EF8-ADDC-15C7C3E5D4D3}" type="pres">
      <dgm:prSet presAssocID="{67B0F767-3B7B-4F6D-85CC-A066762CAB3C}" presName="conn2-1" presStyleLbl="parChTrans1D4" presStyleIdx="1" presStyleCnt="5"/>
      <dgm:spPr/>
    </dgm:pt>
    <dgm:pt modelId="{30C5FC46-EA73-4EB5-B829-1A9452EAE0DF}" type="pres">
      <dgm:prSet presAssocID="{67B0F767-3B7B-4F6D-85CC-A066762CAB3C}" presName="connTx" presStyleLbl="parChTrans1D4" presStyleIdx="1" presStyleCnt="5"/>
      <dgm:spPr/>
    </dgm:pt>
    <dgm:pt modelId="{5FC3E787-7C76-40F8-8A85-49131CF5F284}" type="pres">
      <dgm:prSet presAssocID="{17CDB7B7-BAB3-42AF-9FCA-3577AE7D512D}" presName="root2" presStyleCnt="0"/>
      <dgm:spPr/>
    </dgm:pt>
    <dgm:pt modelId="{C4C9505F-724A-4D85-9DC5-A27181C09E3C}" type="pres">
      <dgm:prSet presAssocID="{17CDB7B7-BAB3-42AF-9FCA-3577AE7D512D}" presName="LevelTwoTextNode" presStyleLbl="node4" presStyleIdx="1" presStyleCnt="5">
        <dgm:presLayoutVars>
          <dgm:chPref val="3"/>
        </dgm:presLayoutVars>
      </dgm:prSet>
      <dgm:spPr/>
    </dgm:pt>
    <dgm:pt modelId="{8153C76C-196E-4CA3-81E1-54D7EB377BD0}" type="pres">
      <dgm:prSet presAssocID="{17CDB7B7-BAB3-42AF-9FCA-3577AE7D512D}" presName="level3hierChild" presStyleCnt="0"/>
      <dgm:spPr/>
    </dgm:pt>
    <dgm:pt modelId="{F0840748-DA54-4E69-9262-555F0F83E09F}" type="pres">
      <dgm:prSet presAssocID="{2989B415-85B6-4DBD-B666-FA065D27DA3F}" presName="conn2-1" presStyleLbl="parChTrans1D4" presStyleIdx="2" presStyleCnt="5"/>
      <dgm:spPr/>
    </dgm:pt>
    <dgm:pt modelId="{88B384EB-23B5-4445-AD0F-AF1796BC15DF}" type="pres">
      <dgm:prSet presAssocID="{2989B415-85B6-4DBD-B666-FA065D27DA3F}" presName="connTx" presStyleLbl="parChTrans1D4" presStyleIdx="2" presStyleCnt="5"/>
      <dgm:spPr/>
    </dgm:pt>
    <dgm:pt modelId="{EEBADC6F-4E34-4D17-8F42-ACD1E5FA64FD}" type="pres">
      <dgm:prSet presAssocID="{8BD1281A-5D29-4C8B-B912-CF7E5EFFCAA7}" presName="root2" presStyleCnt="0"/>
      <dgm:spPr/>
    </dgm:pt>
    <dgm:pt modelId="{F7BD3145-6174-4E3D-BE96-7330083EA6E7}" type="pres">
      <dgm:prSet presAssocID="{8BD1281A-5D29-4C8B-B912-CF7E5EFFCAA7}" presName="LevelTwoTextNode" presStyleLbl="node4" presStyleIdx="2" presStyleCnt="5">
        <dgm:presLayoutVars>
          <dgm:chPref val="3"/>
        </dgm:presLayoutVars>
      </dgm:prSet>
      <dgm:spPr/>
    </dgm:pt>
    <dgm:pt modelId="{FE2467A8-78E7-4499-AF70-87836264C8D8}" type="pres">
      <dgm:prSet presAssocID="{8BD1281A-5D29-4C8B-B912-CF7E5EFFCAA7}" presName="level3hierChild" presStyleCnt="0"/>
      <dgm:spPr/>
    </dgm:pt>
    <dgm:pt modelId="{EC66A100-B0CE-4AEE-942F-1568D0F1908E}" type="pres">
      <dgm:prSet presAssocID="{F5180A1D-D469-49D3-B774-A9A999E280AB}" presName="conn2-1" presStyleLbl="parChTrans1D2" presStyleIdx="1" presStyleCnt="3"/>
      <dgm:spPr/>
    </dgm:pt>
    <dgm:pt modelId="{60458857-2661-4D16-A9CB-7F4BF8F53333}" type="pres">
      <dgm:prSet presAssocID="{F5180A1D-D469-49D3-B774-A9A999E280AB}" presName="connTx" presStyleLbl="parChTrans1D2" presStyleIdx="1" presStyleCnt="3"/>
      <dgm:spPr/>
    </dgm:pt>
    <dgm:pt modelId="{4381764F-E37F-4E5B-8457-4473B428538C}" type="pres">
      <dgm:prSet presAssocID="{289D9E57-CFB5-4020-A438-7E4B2061041F}" presName="root2" presStyleCnt="0"/>
      <dgm:spPr/>
    </dgm:pt>
    <dgm:pt modelId="{63D0AC70-176B-4CDA-A5BC-06247167EFE8}" type="pres">
      <dgm:prSet presAssocID="{289D9E57-CFB5-4020-A438-7E4B2061041F}" presName="LevelTwoTextNode" presStyleLbl="node2" presStyleIdx="1" presStyleCnt="3">
        <dgm:presLayoutVars>
          <dgm:chPref val="3"/>
        </dgm:presLayoutVars>
      </dgm:prSet>
      <dgm:spPr/>
    </dgm:pt>
    <dgm:pt modelId="{674EE704-1A81-42EE-AE7A-0A7D67DEF444}" type="pres">
      <dgm:prSet presAssocID="{289D9E57-CFB5-4020-A438-7E4B2061041F}" presName="level3hierChild" presStyleCnt="0"/>
      <dgm:spPr/>
    </dgm:pt>
    <dgm:pt modelId="{186C9CE2-FCE9-4F7F-9B65-3B0659C907DC}" type="pres">
      <dgm:prSet presAssocID="{541321B2-CA34-40F2-AB94-5CC2F9A3454E}" presName="conn2-1" presStyleLbl="parChTrans1D3" presStyleIdx="2" presStyleCnt="5"/>
      <dgm:spPr/>
    </dgm:pt>
    <dgm:pt modelId="{8BEB9B61-2413-4C2A-B8BB-3081A1ADF81E}" type="pres">
      <dgm:prSet presAssocID="{541321B2-CA34-40F2-AB94-5CC2F9A3454E}" presName="connTx" presStyleLbl="parChTrans1D3" presStyleIdx="2" presStyleCnt="5"/>
      <dgm:spPr/>
    </dgm:pt>
    <dgm:pt modelId="{388C75DF-5D2F-41A8-A75B-9B0177ECE871}" type="pres">
      <dgm:prSet presAssocID="{26ADF68A-BCF2-4212-8658-DB7B96D8EFA0}" presName="root2" presStyleCnt="0"/>
      <dgm:spPr/>
    </dgm:pt>
    <dgm:pt modelId="{BBBFD388-A029-4B1F-920A-05D256E187E1}" type="pres">
      <dgm:prSet presAssocID="{26ADF68A-BCF2-4212-8658-DB7B96D8EFA0}" presName="LevelTwoTextNode" presStyleLbl="node3" presStyleIdx="2" presStyleCnt="5">
        <dgm:presLayoutVars>
          <dgm:chPref val="3"/>
        </dgm:presLayoutVars>
      </dgm:prSet>
      <dgm:spPr/>
    </dgm:pt>
    <dgm:pt modelId="{1180C035-60D3-42DF-901D-14AD8200252D}" type="pres">
      <dgm:prSet presAssocID="{26ADF68A-BCF2-4212-8658-DB7B96D8EFA0}" presName="level3hierChild" presStyleCnt="0"/>
      <dgm:spPr/>
    </dgm:pt>
    <dgm:pt modelId="{2B1D79A6-4468-4874-B632-D9C1CEAA995D}" type="pres">
      <dgm:prSet presAssocID="{7FBC5299-5E47-4872-AD62-ABC2BF21845A}" presName="conn2-1" presStyleLbl="parChTrans1D2" presStyleIdx="2" presStyleCnt="3"/>
      <dgm:spPr/>
    </dgm:pt>
    <dgm:pt modelId="{501AEFCC-0DA5-4128-BD91-0A697482F7B9}" type="pres">
      <dgm:prSet presAssocID="{7FBC5299-5E47-4872-AD62-ABC2BF21845A}" presName="connTx" presStyleLbl="parChTrans1D2" presStyleIdx="2" presStyleCnt="3"/>
      <dgm:spPr/>
    </dgm:pt>
    <dgm:pt modelId="{B64BF0C9-4091-4960-9F25-637E7E4A51A4}" type="pres">
      <dgm:prSet presAssocID="{31A80598-8FA7-488E-BC7E-9CC67C47F66C}" presName="root2" presStyleCnt="0"/>
      <dgm:spPr/>
    </dgm:pt>
    <dgm:pt modelId="{4362E39E-B000-4B3D-AC4C-01AA6ACED308}" type="pres">
      <dgm:prSet presAssocID="{31A80598-8FA7-488E-BC7E-9CC67C47F66C}" presName="LevelTwoTextNode" presStyleLbl="node2" presStyleIdx="2" presStyleCnt="3">
        <dgm:presLayoutVars>
          <dgm:chPref val="3"/>
        </dgm:presLayoutVars>
      </dgm:prSet>
      <dgm:spPr/>
    </dgm:pt>
    <dgm:pt modelId="{DCAF4CDB-89B2-49A7-8AAA-543D92769E71}" type="pres">
      <dgm:prSet presAssocID="{31A80598-8FA7-488E-BC7E-9CC67C47F66C}" presName="level3hierChild" presStyleCnt="0"/>
      <dgm:spPr/>
    </dgm:pt>
    <dgm:pt modelId="{4718399A-DE62-4D95-B582-4B2676585CA7}" type="pres">
      <dgm:prSet presAssocID="{55A33C30-61A0-4C2D-B303-170A63DFBC91}" presName="conn2-1" presStyleLbl="parChTrans1D3" presStyleIdx="3" presStyleCnt="5"/>
      <dgm:spPr/>
    </dgm:pt>
    <dgm:pt modelId="{518C5D07-CAC3-484E-8FB2-09B9B6CD884B}" type="pres">
      <dgm:prSet presAssocID="{55A33C30-61A0-4C2D-B303-170A63DFBC91}" presName="connTx" presStyleLbl="parChTrans1D3" presStyleIdx="3" presStyleCnt="5"/>
      <dgm:spPr/>
    </dgm:pt>
    <dgm:pt modelId="{9D8E2C29-F923-4D3A-AEC7-1959084435B2}" type="pres">
      <dgm:prSet presAssocID="{D9ED661F-0A3E-4F8E-BBFC-142C7C6DEF67}" presName="root2" presStyleCnt="0"/>
      <dgm:spPr/>
    </dgm:pt>
    <dgm:pt modelId="{A2FBE4A9-6A73-455C-A637-1F3D6FC5BC6C}" type="pres">
      <dgm:prSet presAssocID="{D9ED661F-0A3E-4F8E-BBFC-142C7C6DEF67}" presName="LevelTwoTextNode" presStyleLbl="node3" presStyleIdx="3" presStyleCnt="5">
        <dgm:presLayoutVars>
          <dgm:chPref val="3"/>
        </dgm:presLayoutVars>
      </dgm:prSet>
      <dgm:spPr/>
    </dgm:pt>
    <dgm:pt modelId="{1DA4FAA6-7B16-46FA-953D-3EE6502CF7E7}" type="pres">
      <dgm:prSet presAssocID="{D9ED661F-0A3E-4F8E-BBFC-142C7C6DEF67}" presName="level3hierChild" presStyleCnt="0"/>
      <dgm:spPr/>
    </dgm:pt>
    <dgm:pt modelId="{5A589D52-B3D8-4393-B20C-B50571D7F6BC}" type="pres">
      <dgm:prSet presAssocID="{92719900-55A3-4EE3-A2BF-57BF11211672}" presName="conn2-1" presStyleLbl="parChTrans1D4" presStyleIdx="3" presStyleCnt="5"/>
      <dgm:spPr/>
    </dgm:pt>
    <dgm:pt modelId="{5EB061DC-152A-4F1C-A3A5-323ECDED7B83}" type="pres">
      <dgm:prSet presAssocID="{92719900-55A3-4EE3-A2BF-57BF11211672}" presName="connTx" presStyleLbl="parChTrans1D4" presStyleIdx="3" presStyleCnt="5"/>
      <dgm:spPr/>
    </dgm:pt>
    <dgm:pt modelId="{A4D6A7C6-ABFB-4766-8E52-090D73537F57}" type="pres">
      <dgm:prSet presAssocID="{45EBB9FF-00FB-4B84-A6E4-C8297999241A}" presName="root2" presStyleCnt="0"/>
      <dgm:spPr/>
    </dgm:pt>
    <dgm:pt modelId="{14BBDA73-306B-42F3-8214-9BDE81448A28}" type="pres">
      <dgm:prSet presAssocID="{45EBB9FF-00FB-4B84-A6E4-C8297999241A}" presName="LevelTwoTextNode" presStyleLbl="node4" presStyleIdx="3" presStyleCnt="5">
        <dgm:presLayoutVars>
          <dgm:chPref val="3"/>
        </dgm:presLayoutVars>
      </dgm:prSet>
      <dgm:spPr/>
    </dgm:pt>
    <dgm:pt modelId="{5051A25C-15FB-417A-A698-5C6A83A2E13C}" type="pres">
      <dgm:prSet presAssocID="{45EBB9FF-00FB-4B84-A6E4-C8297999241A}" presName="level3hierChild" presStyleCnt="0"/>
      <dgm:spPr/>
    </dgm:pt>
    <dgm:pt modelId="{9E728902-112C-4F18-95D4-ABEB3D0B76A7}" type="pres">
      <dgm:prSet presAssocID="{D4C875B7-483C-4217-A53E-32373CBCDE90}" presName="conn2-1" presStyleLbl="parChTrans1D3" presStyleIdx="4" presStyleCnt="5"/>
      <dgm:spPr/>
    </dgm:pt>
    <dgm:pt modelId="{A86CE2EE-BAD6-4F88-948C-5127BB444300}" type="pres">
      <dgm:prSet presAssocID="{D4C875B7-483C-4217-A53E-32373CBCDE90}" presName="connTx" presStyleLbl="parChTrans1D3" presStyleIdx="4" presStyleCnt="5"/>
      <dgm:spPr/>
    </dgm:pt>
    <dgm:pt modelId="{059F642C-EE89-49D6-B09F-F28EEDBA5188}" type="pres">
      <dgm:prSet presAssocID="{ECE891DB-0AC3-4946-AA44-509C9444CCB7}" presName="root2" presStyleCnt="0"/>
      <dgm:spPr/>
    </dgm:pt>
    <dgm:pt modelId="{BA97EFB3-E6AE-4A20-8E55-5D5F09B5D060}" type="pres">
      <dgm:prSet presAssocID="{ECE891DB-0AC3-4946-AA44-509C9444CCB7}" presName="LevelTwoTextNode" presStyleLbl="node3" presStyleIdx="4" presStyleCnt="5">
        <dgm:presLayoutVars>
          <dgm:chPref val="3"/>
        </dgm:presLayoutVars>
      </dgm:prSet>
      <dgm:spPr/>
    </dgm:pt>
    <dgm:pt modelId="{F9FB6BBA-B1E9-4171-A86C-6FC4FB9C816E}" type="pres">
      <dgm:prSet presAssocID="{ECE891DB-0AC3-4946-AA44-509C9444CCB7}" presName="level3hierChild" presStyleCnt="0"/>
      <dgm:spPr/>
    </dgm:pt>
    <dgm:pt modelId="{78CAE7C2-2D5D-4FE5-9006-77BC22C20F1B}" type="pres">
      <dgm:prSet presAssocID="{0EB26FF2-3F6F-424D-A0BA-8AD34594F892}" presName="conn2-1" presStyleLbl="parChTrans1D4" presStyleIdx="4" presStyleCnt="5"/>
      <dgm:spPr/>
    </dgm:pt>
    <dgm:pt modelId="{16990CC1-059C-46C8-851A-DB682CE3D8BD}" type="pres">
      <dgm:prSet presAssocID="{0EB26FF2-3F6F-424D-A0BA-8AD34594F892}" presName="connTx" presStyleLbl="parChTrans1D4" presStyleIdx="4" presStyleCnt="5"/>
      <dgm:spPr/>
    </dgm:pt>
    <dgm:pt modelId="{AF4B4078-6B6C-439A-938B-0B939A24E005}" type="pres">
      <dgm:prSet presAssocID="{FDDCC655-ED83-42CC-A9D3-CDBDB0A52F91}" presName="root2" presStyleCnt="0"/>
      <dgm:spPr/>
    </dgm:pt>
    <dgm:pt modelId="{6ECDA44B-3929-4AE2-AF42-A31A41F1918D}" type="pres">
      <dgm:prSet presAssocID="{FDDCC655-ED83-42CC-A9D3-CDBDB0A52F91}" presName="LevelTwoTextNode" presStyleLbl="node4" presStyleIdx="4" presStyleCnt="5">
        <dgm:presLayoutVars>
          <dgm:chPref val="3"/>
        </dgm:presLayoutVars>
      </dgm:prSet>
      <dgm:spPr/>
    </dgm:pt>
    <dgm:pt modelId="{6CD16960-20BB-40C3-A68F-971D6F4A220D}" type="pres">
      <dgm:prSet presAssocID="{FDDCC655-ED83-42CC-A9D3-CDBDB0A52F91}" presName="level3hierChild" presStyleCnt="0"/>
      <dgm:spPr/>
    </dgm:pt>
  </dgm:ptLst>
  <dgm:cxnLst>
    <dgm:cxn modelId="{CAA48003-E501-4C26-97BD-0194FFB5EB3E}" srcId="{ECE891DB-0AC3-4946-AA44-509C9444CCB7}" destId="{FDDCC655-ED83-42CC-A9D3-CDBDB0A52F91}" srcOrd="0" destOrd="0" parTransId="{0EB26FF2-3F6F-424D-A0BA-8AD34594F892}" sibTransId="{5FF2ADB1-F653-451C-8BF1-5BE3F91010FF}"/>
    <dgm:cxn modelId="{C7701005-FBB8-432C-9F89-D2D8DBEFDD78}" srcId="{D9ED661F-0A3E-4F8E-BBFC-142C7C6DEF67}" destId="{45EBB9FF-00FB-4B84-A6E4-C8297999241A}" srcOrd="0" destOrd="0" parTransId="{92719900-55A3-4EE3-A2BF-57BF11211672}" sibTransId="{6D22575E-B6A6-470F-9E89-3C9B361B75E4}"/>
    <dgm:cxn modelId="{AB9D600B-2E32-470D-B151-EE7B59190455}" type="presOf" srcId="{541321B2-CA34-40F2-AB94-5CC2F9A3454E}" destId="{8BEB9B61-2413-4C2A-B8BB-3081A1ADF81E}" srcOrd="1" destOrd="0" presId="urn:microsoft.com/office/officeart/2005/8/layout/hierarchy2"/>
    <dgm:cxn modelId="{1A4BE012-9D8C-4FDD-8ED8-1FDC359E50C6}" type="presOf" srcId="{92719900-55A3-4EE3-A2BF-57BF11211672}" destId="{5A589D52-B3D8-4393-B20C-B50571D7F6BC}" srcOrd="0" destOrd="0" presId="urn:microsoft.com/office/officeart/2005/8/layout/hierarchy2"/>
    <dgm:cxn modelId="{78EE6715-A7CD-4EBA-9EDE-C7E4C043525A}" type="presOf" srcId="{8085FE16-04BC-4A6F-B6C2-CC015871E778}" destId="{33EC77DC-3166-4A08-9E4B-0BBA9A0C3A81}" srcOrd="0" destOrd="0" presId="urn:microsoft.com/office/officeart/2005/8/layout/hierarchy2"/>
    <dgm:cxn modelId="{EB18711D-EAB0-47E8-8799-B13B906587B1}" type="presOf" srcId="{0EB26FF2-3F6F-424D-A0BA-8AD34594F892}" destId="{78CAE7C2-2D5D-4FE5-9006-77BC22C20F1B}" srcOrd="0" destOrd="0" presId="urn:microsoft.com/office/officeart/2005/8/layout/hierarchy2"/>
    <dgm:cxn modelId="{8B8D161F-6352-406E-B0A1-F191562B5046}" type="presOf" srcId="{FDDCC655-ED83-42CC-A9D3-CDBDB0A52F91}" destId="{6ECDA44B-3929-4AE2-AF42-A31A41F1918D}" srcOrd="0" destOrd="0" presId="urn:microsoft.com/office/officeart/2005/8/layout/hierarchy2"/>
    <dgm:cxn modelId="{CB6F251F-836D-445A-9C3B-F75591596787}" srcId="{31A80598-8FA7-488E-BC7E-9CC67C47F66C}" destId="{D9ED661F-0A3E-4F8E-BBFC-142C7C6DEF67}" srcOrd="0" destOrd="0" parTransId="{55A33C30-61A0-4C2D-B303-170A63DFBC91}" sibTransId="{212BCB9E-08A2-4AA0-82D1-126C71DC44D7}"/>
    <dgm:cxn modelId="{3A87282B-3C3E-41DA-8B62-6A2B9466C0FF}" type="presOf" srcId="{8BD1281A-5D29-4C8B-B912-CF7E5EFFCAA7}" destId="{F7BD3145-6174-4E3D-BE96-7330083EA6E7}" srcOrd="0" destOrd="0" presId="urn:microsoft.com/office/officeart/2005/8/layout/hierarchy2"/>
    <dgm:cxn modelId="{8B6D682F-B1C6-4287-A9FD-414D81266A2D}" type="presOf" srcId="{8085FE16-04BC-4A6F-B6C2-CC015871E778}" destId="{D3233EB5-1436-40AC-83E8-5EFD914498B1}" srcOrd="1" destOrd="0" presId="urn:microsoft.com/office/officeart/2005/8/layout/hierarchy2"/>
    <dgm:cxn modelId="{067CEE2F-CA8F-4CCB-B0F3-E9EED31AB117}" type="presOf" srcId="{67B0F767-3B7B-4F6D-85CC-A066762CAB3C}" destId="{30C5FC46-EA73-4EB5-B829-1A9452EAE0DF}" srcOrd="1" destOrd="0" presId="urn:microsoft.com/office/officeart/2005/8/layout/hierarchy2"/>
    <dgm:cxn modelId="{1186B033-CF32-498F-BD98-6F4BF0D976F7}" type="presOf" srcId="{AAB9B678-AE5B-4362-AAB1-5A756403F7DC}" destId="{64B97479-E4CC-431B-AF4E-9A90C56BD287}" srcOrd="0" destOrd="0" presId="urn:microsoft.com/office/officeart/2005/8/layout/hierarchy2"/>
    <dgm:cxn modelId="{7849D734-615E-41A6-8168-40835D0D3B55}" srcId="{17CDB7B7-BAB3-42AF-9FCA-3577AE7D512D}" destId="{8BD1281A-5D29-4C8B-B912-CF7E5EFFCAA7}" srcOrd="0" destOrd="0" parTransId="{2989B415-85B6-4DBD-B666-FA065D27DA3F}" sibTransId="{3A1EE43D-560E-46CB-ACBF-6A02D797CED7}"/>
    <dgm:cxn modelId="{8D45DD37-C958-4BB9-B6D6-9F0C26D89F32}" srcId="{DEF9B947-7D0E-4700-ABBE-9D004E8102AF}" destId="{AAB9B678-AE5B-4362-AAB1-5A756403F7DC}" srcOrd="1" destOrd="0" parTransId="{0A0D8950-8292-4E36-BEE9-7466D187497A}" sibTransId="{E86FA171-4A81-449A-9E0D-A7A796216FC2}"/>
    <dgm:cxn modelId="{86F4EA3C-7E1D-4179-920E-7EF95AC1F723}" type="presOf" srcId="{2989B415-85B6-4DBD-B666-FA065D27DA3F}" destId="{F0840748-DA54-4E69-9262-555F0F83E09F}" srcOrd="0" destOrd="0" presId="urn:microsoft.com/office/officeart/2005/8/layout/hierarchy2"/>
    <dgm:cxn modelId="{5AF2F13C-7106-433B-B1EE-995BC2A61BE3}" type="presOf" srcId="{92719900-55A3-4EE3-A2BF-57BF11211672}" destId="{5EB061DC-152A-4F1C-A3A5-323ECDED7B83}" srcOrd="1" destOrd="0" presId="urn:microsoft.com/office/officeart/2005/8/layout/hierarchy2"/>
    <dgm:cxn modelId="{1B904F3E-5962-4674-8C45-6716793ABFA5}" type="presOf" srcId="{62C7A98A-723C-4882-A200-7A31AC9363C4}" destId="{92B63CA3-8A41-446F-B20B-885BDC5C1D8B}" srcOrd="0" destOrd="0" presId="urn:microsoft.com/office/officeart/2005/8/layout/hierarchy2"/>
    <dgm:cxn modelId="{F4C7735D-DD84-48A0-AF42-FB758233FDB7}" srcId="{AAB9B678-AE5B-4362-AAB1-5A756403F7DC}" destId="{17CDB7B7-BAB3-42AF-9FCA-3577AE7D512D}" srcOrd="1" destOrd="0" parTransId="{67B0F767-3B7B-4F6D-85CC-A066762CAB3C}" sibTransId="{0A538A2A-1135-40DC-AB09-F9F7556A3DF2}"/>
    <dgm:cxn modelId="{89BD3C63-ED65-46A0-985A-473451BF4A72}" srcId="{C5D07F2C-FA9C-401A-8079-9C5455CFF30E}" destId="{289D9E57-CFB5-4020-A438-7E4B2061041F}" srcOrd="1" destOrd="0" parTransId="{F5180A1D-D469-49D3-B774-A9A999E280AB}" sibTransId="{558594E6-8B93-4AFB-8B7C-2D1F15788D1C}"/>
    <dgm:cxn modelId="{9ED08F43-3605-465E-B8FB-845E7A613C5C}" type="presOf" srcId="{D741A9A2-8F29-451D-9E59-68F3EBFD50D8}" destId="{C72D3202-1E84-45E6-AFBD-9CB9991BD28C}" srcOrd="1" destOrd="0" presId="urn:microsoft.com/office/officeart/2005/8/layout/hierarchy2"/>
    <dgm:cxn modelId="{4224EB45-B2C7-43FC-8666-EED77996B14B}" type="presOf" srcId="{3FE7919D-7A3C-41C9-8578-3194ADC2D2FA}" destId="{DC0B6CC2-27BB-4A24-A3CC-64B2CC9A4E08}" srcOrd="0" destOrd="0" presId="urn:microsoft.com/office/officeart/2005/8/layout/hierarchy2"/>
    <dgm:cxn modelId="{8295E56A-7950-40F9-A34C-02DC01AA89A2}" srcId="{C5D07F2C-FA9C-401A-8079-9C5455CFF30E}" destId="{DEF9B947-7D0E-4700-ABBE-9D004E8102AF}" srcOrd="0" destOrd="0" parTransId="{8085FE16-04BC-4A6F-B6C2-CC015871E778}" sibTransId="{45F68CA1-3FF6-4554-AE44-58361BD3C0C9}"/>
    <dgm:cxn modelId="{BB215B6E-A66C-4FCA-95F2-B139EE176A7D}" srcId="{31A80598-8FA7-488E-BC7E-9CC67C47F66C}" destId="{ECE891DB-0AC3-4946-AA44-509C9444CCB7}" srcOrd="1" destOrd="0" parTransId="{D4C875B7-483C-4217-A53E-32373CBCDE90}" sibTransId="{69802BD7-73F6-4220-852C-D019C41F5E7A}"/>
    <dgm:cxn modelId="{D0E9886E-371E-4C1A-8684-6E02476C8A73}" type="presOf" srcId="{55A33C30-61A0-4C2D-B303-170A63DFBC91}" destId="{4718399A-DE62-4D95-B582-4B2676585CA7}" srcOrd="0" destOrd="0" presId="urn:microsoft.com/office/officeart/2005/8/layout/hierarchy2"/>
    <dgm:cxn modelId="{0236A34F-53DC-4B32-9EBF-BB66789C4362}" type="presOf" srcId="{31A80598-8FA7-488E-BC7E-9CC67C47F66C}" destId="{4362E39E-B000-4B3D-AC4C-01AA6ACED308}" srcOrd="0" destOrd="0" presId="urn:microsoft.com/office/officeart/2005/8/layout/hierarchy2"/>
    <dgm:cxn modelId="{2F2D0871-DAC6-407A-9470-68DA661FF653}" type="presOf" srcId="{ECE891DB-0AC3-4946-AA44-509C9444CCB7}" destId="{BA97EFB3-E6AE-4A20-8E55-5D5F09B5D060}" srcOrd="0" destOrd="0" presId="urn:microsoft.com/office/officeart/2005/8/layout/hierarchy2"/>
    <dgm:cxn modelId="{D9B29372-7E40-4B85-9253-C47B0A02404A}" type="presOf" srcId="{7FBC5299-5E47-4872-AD62-ABC2BF21845A}" destId="{501AEFCC-0DA5-4128-BD91-0A697482F7B9}" srcOrd="1" destOrd="0" presId="urn:microsoft.com/office/officeart/2005/8/layout/hierarchy2"/>
    <dgm:cxn modelId="{92C14A53-52A9-4916-BADF-CC44639C0360}" type="presOf" srcId="{289D9E57-CFB5-4020-A438-7E4B2061041F}" destId="{63D0AC70-176B-4CDA-A5BC-06247167EFE8}" srcOrd="0" destOrd="0" presId="urn:microsoft.com/office/officeart/2005/8/layout/hierarchy2"/>
    <dgm:cxn modelId="{B6DFC153-24E4-43FA-AF0E-19FC7EBF65AB}" type="presOf" srcId="{D4C875B7-483C-4217-A53E-32373CBCDE90}" destId="{A86CE2EE-BAD6-4F88-948C-5127BB444300}" srcOrd="1" destOrd="0" presId="urn:microsoft.com/office/officeart/2005/8/layout/hierarchy2"/>
    <dgm:cxn modelId="{6675E876-104F-404C-AAB2-426F7B98CE0B}" type="presOf" srcId="{7FBC5299-5E47-4872-AD62-ABC2BF21845A}" destId="{2B1D79A6-4468-4874-B632-D9C1CEAA995D}" srcOrd="0" destOrd="0" presId="urn:microsoft.com/office/officeart/2005/8/layout/hierarchy2"/>
    <dgm:cxn modelId="{6A1A4758-7CB9-49D1-BB72-C7EAEEB44B2E}" srcId="{AAB9B678-AE5B-4362-AAB1-5A756403F7DC}" destId="{3FE7919D-7A3C-41C9-8578-3194ADC2D2FA}" srcOrd="0" destOrd="0" parTransId="{209B8B56-63A3-4BC3-8A1C-DD75E55A012A}" sibTransId="{F370C30E-2B51-4876-8648-279FE56DD84B}"/>
    <dgm:cxn modelId="{91F4E286-E8D9-43B4-AFC5-D5F252395F90}" type="presOf" srcId="{F5180A1D-D469-49D3-B774-A9A999E280AB}" destId="{EC66A100-B0CE-4AEE-942F-1568D0F1908E}" srcOrd="0" destOrd="0" presId="urn:microsoft.com/office/officeart/2005/8/layout/hierarchy2"/>
    <dgm:cxn modelId="{49A10E88-77C4-43F5-B890-B772A7A62A1B}" type="presOf" srcId="{67B0F767-3B7B-4F6D-85CC-A066762CAB3C}" destId="{C2A482D5-9542-4EF8-ADDC-15C7C3E5D4D3}" srcOrd="0" destOrd="0" presId="urn:microsoft.com/office/officeart/2005/8/layout/hierarchy2"/>
    <dgm:cxn modelId="{7BDE4D8B-6BEA-43A5-9C67-793A88C2AEB0}" type="presOf" srcId="{DEF9B947-7D0E-4700-ABBE-9D004E8102AF}" destId="{25C0E6AD-1C18-42E3-8964-E7379D410886}" srcOrd="0" destOrd="0" presId="urn:microsoft.com/office/officeart/2005/8/layout/hierarchy2"/>
    <dgm:cxn modelId="{A3E178A1-9895-48CD-B6A4-15EB94526B41}" srcId="{DEF9B947-7D0E-4700-ABBE-9D004E8102AF}" destId="{62C7A98A-723C-4882-A200-7A31AC9363C4}" srcOrd="0" destOrd="0" parTransId="{D741A9A2-8F29-451D-9E59-68F3EBFD50D8}" sibTransId="{0EF0D075-31FE-4DA5-8CFE-38818616EAE9}"/>
    <dgm:cxn modelId="{8D8BC3A7-EE21-4B80-8F64-6DB17671AE5F}" type="presOf" srcId="{F5180A1D-D469-49D3-B774-A9A999E280AB}" destId="{60458857-2661-4D16-A9CB-7F4BF8F53333}" srcOrd="1" destOrd="0" presId="urn:microsoft.com/office/officeart/2005/8/layout/hierarchy2"/>
    <dgm:cxn modelId="{F473B2AB-0CDC-454C-A9FA-45A4A3A9DEDD}" srcId="{289D9E57-CFB5-4020-A438-7E4B2061041F}" destId="{26ADF68A-BCF2-4212-8658-DB7B96D8EFA0}" srcOrd="0" destOrd="0" parTransId="{541321B2-CA34-40F2-AB94-5CC2F9A3454E}" sibTransId="{C5817A19-8F31-47FB-A099-2313B19FC372}"/>
    <dgm:cxn modelId="{EE9CD6B2-FF63-422A-A4DB-5BBABAD25809}" type="presOf" srcId="{D9ED661F-0A3E-4F8E-BBFC-142C7C6DEF67}" destId="{A2FBE4A9-6A73-455C-A637-1F3D6FC5BC6C}" srcOrd="0" destOrd="0" presId="urn:microsoft.com/office/officeart/2005/8/layout/hierarchy2"/>
    <dgm:cxn modelId="{3BDF25B9-21C4-4052-8F57-9EAC94FDF66D}" srcId="{C5D07F2C-FA9C-401A-8079-9C5455CFF30E}" destId="{31A80598-8FA7-488E-BC7E-9CC67C47F66C}" srcOrd="2" destOrd="0" parTransId="{7FBC5299-5E47-4872-AD62-ABC2BF21845A}" sibTransId="{07B317C9-E7CA-477F-B9C7-0992FE5F44D2}"/>
    <dgm:cxn modelId="{2F5B5DB9-BE4E-497F-AB5E-43570652D8EA}" type="presOf" srcId="{45EBB9FF-00FB-4B84-A6E4-C8297999241A}" destId="{14BBDA73-306B-42F3-8214-9BDE81448A28}" srcOrd="0" destOrd="0" presId="urn:microsoft.com/office/officeart/2005/8/layout/hierarchy2"/>
    <dgm:cxn modelId="{D69B49C0-9DDE-4020-B0BD-EBA6C53C9FD4}" type="presOf" srcId="{0EB26FF2-3F6F-424D-A0BA-8AD34594F892}" destId="{16990CC1-059C-46C8-851A-DB682CE3D8BD}" srcOrd="1" destOrd="0" presId="urn:microsoft.com/office/officeart/2005/8/layout/hierarchy2"/>
    <dgm:cxn modelId="{1DE903C5-66A6-4E58-A955-E04CAFEEBEB3}" type="presOf" srcId="{0A0D8950-8292-4E36-BEE9-7466D187497A}" destId="{5BB003A1-625E-45F8-97ED-8DD10609E57E}" srcOrd="0" destOrd="0" presId="urn:microsoft.com/office/officeart/2005/8/layout/hierarchy2"/>
    <dgm:cxn modelId="{FA50B6C9-4503-4FAB-8672-997610CB48B8}" type="presOf" srcId="{209B8B56-63A3-4BC3-8A1C-DD75E55A012A}" destId="{5D6CDB0B-026C-4F60-B6AA-BACD9A71E7CB}" srcOrd="0" destOrd="0" presId="urn:microsoft.com/office/officeart/2005/8/layout/hierarchy2"/>
    <dgm:cxn modelId="{D1F3BCCE-3E17-4481-8ABC-E4D447382EEE}" type="presOf" srcId="{55A33C30-61A0-4C2D-B303-170A63DFBC91}" destId="{518C5D07-CAC3-484E-8FB2-09B9B6CD884B}" srcOrd="1" destOrd="0" presId="urn:microsoft.com/office/officeart/2005/8/layout/hierarchy2"/>
    <dgm:cxn modelId="{91D313D2-2E2D-43F5-AE8F-2C6B6FD1FE3F}" type="presOf" srcId="{0A0D8950-8292-4E36-BEE9-7466D187497A}" destId="{9A3F7AFA-70FD-4EEE-9464-CDDE932A568C}" srcOrd="1" destOrd="0" presId="urn:microsoft.com/office/officeart/2005/8/layout/hierarchy2"/>
    <dgm:cxn modelId="{79F10CD5-AAEE-4CA6-A294-FFF5AFAF7E72}" type="presOf" srcId="{D741A9A2-8F29-451D-9E59-68F3EBFD50D8}" destId="{184EEC81-6131-47BD-B039-0A9CC5189A69}" srcOrd="0" destOrd="0" presId="urn:microsoft.com/office/officeart/2005/8/layout/hierarchy2"/>
    <dgm:cxn modelId="{64C6A8D5-8F6B-485A-B970-ED5C2F18D436}" type="presOf" srcId="{89DEA2E2-8EBA-40D9-BEFD-85930134DAF0}" destId="{A7C9ACEE-21AF-4C9C-A7DF-C1D21A234F93}" srcOrd="0" destOrd="0" presId="urn:microsoft.com/office/officeart/2005/8/layout/hierarchy2"/>
    <dgm:cxn modelId="{FB42D8D5-0DB3-4FBF-A2F6-CA46017BEA3F}" type="presOf" srcId="{26ADF68A-BCF2-4212-8658-DB7B96D8EFA0}" destId="{BBBFD388-A029-4B1F-920A-05D256E187E1}" srcOrd="0" destOrd="0" presId="urn:microsoft.com/office/officeart/2005/8/layout/hierarchy2"/>
    <dgm:cxn modelId="{330019DA-4FFF-4B91-917D-078AEC89FED8}" type="presOf" srcId="{D4C875B7-483C-4217-A53E-32373CBCDE90}" destId="{9E728902-112C-4F18-95D4-ABEB3D0B76A7}" srcOrd="0" destOrd="0" presId="urn:microsoft.com/office/officeart/2005/8/layout/hierarchy2"/>
    <dgm:cxn modelId="{323B5BDE-4218-4A4C-8A57-6CC25E0F8550}" type="presOf" srcId="{C5D07F2C-FA9C-401A-8079-9C5455CFF30E}" destId="{2FB074EC-32C9-4D9E-98F0-2AB7D4B5F44C}" srcOrd="0" destOrd="0" presId="urn:microsoft.com/office/officeart/2005/8/layout/hierarchy2"/>
    <dgm:cxn modelId="{C9C7F9E9-C7C7-474C-B0AA-D81687884AED}" type="presOf" srcId="{17CDB7B7-BAB3-42AF-9FCA-3577AE7D512D}" destId="{C4C9505F-724A-4D85-9DC5-A27181C09E3C}" srcOrd="0" destOrd="0" presId="urn:microsoft.com/office/officeart/2005/8/layout/hierarchy2"/>
    <dgm:cxn modelId="{449929F1-06E6-42A4-BE46-E09DD0E97037}" srcId="{89DEA2E2-8EBA-40D9-BEFD-85930134DAF0}" destId="{C5D07F2C-FA9C-401A-8079-9C5455CFF30E}" srcOrd="0" destOrd="0" parTransId="{639B5511-6420-4D47-B2B1-296306EBD0E3}" sibTransId="{F86AD8A8-03BF-40CD-A522-E2A08E99726C}"/>
    <dgm:cxn modelId="{DD0F7EFA-599E-4331-ACFA-C46EC2D046D2}" type="presOf" srcId="{209B8B56-63A3-4BC3-8A1C-DD75E55A012A}" destId="{CF07C0B4-CBE5-4E18-83D7-92E2054D9329}" srcOrd="1" destOrd="0" presId="urn:microsoft.com/office/officeart/2005/8/layout/hierarchy2"/>
    <dgm:cxn modelId="{5D4526FD-A25C-4302-A066-952DB92AD98B}" type="presOf" srcId="{2989B415-85B6-4DBD-B666-FA065D27DA3F}" destId="{88B384EB-23B5-4445-AD0F-AF1796BC15DF}" srcOrd="1" destOrd="0" presId="urn:microsoft.com/office/officeart/2005/8/layout/hierarchy2"/>
    <dgm:cxn modelId="{402838FF-5149-4DE3-8708-66207CA076CF}" type="presOf" srcId="{541321B2-CA34-40F2-AB94-5CC2F9A3454E}" destId="{186C9CE2-FCE9-4F7F-9B65-3B0659C907DC}" srcOrd="0" destOrd="0" presId="urn:microsoft.com/office/officeart/2005/8/layout/hierarchy2"/>
    <dgm:cxn modelId="{A7E12D3B-E1BE-4D9B-8204-47C859F4D44D}" type="presParOf" srcId="{A7C9ACEE-21AF-4C9C-A7DF-C1D21A234F93}" destId="{C408A8A2-F25D-4D8B-9ED5-D0828D181DB3}" srcOrd="0" destOrd="0" presId="urn:microsoft.com/office/officeart/2005/8/layout/hierarchy2"/>
    <dgm:cxn modelId="{885ABAD6-8BB5-4024-8105-690CF9F50A8F}" type="presParOf" srcId="{C408A8A2-F25D-4D8B-9ED5-D0828D181DB3}" destId="{2FB074EC-32C9-4D9E-98F0-2AB7D4B5F44C}" srcOrd="0" destOrd="0" presId="urn:microsoft.com/office/officeart/2005/8/layout/hierarchy2"/>
    <dgm:cxn modelId="{74D29A91-DC68-4016-8F6C-B29EA4B56029}" type="presParOf" srcId="{C408A8A2-F25D-4D8B-9ED5-D0828D181DB3}" destId="{FF8B3F99-27CA-4EC2-849C-98AAD71C26ED}" srcOrd="1" destOrd="0" presId="urn:microsoft.com/office/officeart/2005/8/layout/hierarchy2"/>
    <dgm:cxn modelId="{D9C7A6B3-F631-416B-83F8-A227A9DA3092}" type="presParOf" srcId="{FF8B3F99-27CA-4EC2-849C-98AAD71C26ED}" destId="{33EC77DC-3166-4A08-9E4B-0BBA9A0C3A81}" srcOrd="0" destOrd="0" presId="urn:microsoft.com/office/officeart/2005/8/layout/hierarchy2"/>
    <dgm:cxn modelId="{88EF60A2-D9E3-4075-93D7-994AAA641EEC}" type="presParOf" srcId="{33EC77DC-3166-4A08-9E4B-0BBA9A0C3A81}" destId="{D3233EB5-1436-40AC-83E8-5EFD914498B1}" srcOrd="0" destOrd="0" presId="urn:microsoft.com/office/officeart/2005/8/layout/hierarchy2"/>
    <dgm:cxn modelId="{FF9A300B-1B68-4306-8169-5A6CA23D2618}" type="presParOf" srcId="{FF8B3F99-27CA-4EC2-849C-98AAD71C26ED}" destId="{729849F0-FB99-4B64-87F9-599D9EEC93C8}" srcOrd="1" destOrd="0" presId="urn:microsoft.com/office/officeart/2005/8/layout/hierarchy2"/>
    <dgm:cxn modelId="{8E28A865-5178-4BB0-83AA-0914808BF09A}" type="presParOf" srcId="{729849F0-FB99-4B64-87F9-599D9EEC93C8}" destId="{25C0E6AD-1C18-42E3-8964-E7379D410886}" srcOrd="0" destOrd="0" presId="urn:microsoft.com/office/officeart/2005/8/layout/hierarchy2"/>
    <dgm:cxn modelId="{B3D72557-D420-4CE2-9A5F-07A9DB0FA5A3}" type="presParOf" srcId="{729849F0-FB99-4B64-87F9-599D9EEC93C8}" destId="{5D9857EE-2FE6-428A-A1D9-718D2F748536}" srcOrd="1" destOrd="0" presId="urn:microsoft.com/office/officeart/2005/8/layout/hierarchy2"/>
    <dgm:cxn modelId="{9AEF5C7F-CAC0-42AA-AF19-5193BAC8E725}" type="presParOf" srcId="{5D9857EE-2FE6-428A-A1D9-718D2F748536}" destId="{184EEC81-6131-47BD-B039-0A9CC5189A69}" srcOrd="0" destOrd="0" presId="urn:microsoft.com/office/officeart/2005/8/layout/hierarchy2"/>
    <dgm:cxn modelId="{82D45805-B2CD-437B-8178-FDF31A8DDF9B}" type="presParOf" srcId="{184EEC81-6131-47BD-B039-0A9CC5189A69}" destId="{C72D3202-1E84-45E6-AFBD-9CB9991BD28C}" srcOrd="0" destOrd="0" presId="urn:microsoft.com/office/officeart/2005/8/layout/hierarchy2"/>
    <dgm:cxn modelId="{BF9FF7D3-992B-4E82-A054-0A4E67E9D7C9}" type="presParOf" srcId="{5D9857EE-2FE6-428A-A1D9-718D2F748536}" destId="{8C5CE307-C45B-4E6C-9268-D45331F8F9E2}" srcOrd="1" destOrd="0" presId="urn:microsoft.com/office/officeart/2005/8/layout/hierarchy2"/>
    <dgm:cxn modelId="{9894E10F-EE6C-408B-95F2-46FFF3D096F7}" type="presParOf" srcId="{8C5CE307-C45B-4E6C-9268-D45331F8F9E2}" destId="{92B63CA3-8A41-446F-B20B-885BDC5C1D8B}" srcOrd="0" destOrd="0" presId="urn:microsoft.com/office/officeart/2005/8/layout/hierarchy2"/>
    <dgm:cxn modelId="{2CD3C879-9309-46A6-9E88-7902341B3155}" type="presParOf" srcId="{8C5CE307-C45B-4E6C-9268-D45331F8F9E2}" destId="{E80D16C5-C5D4-4900-A8B6-BC492FFD554C}" srcOrd="1" destOrd="0" presId="urn:microsoft.com/office/officeart/2005/8/layout/hierarchy2"/>
    <dgm:cxn modelId="{D4A060CB-5E7A-4556-B54A-EFDBABA96A51}" type="presParOf" srcId="{5D9857EE-2FE6-428A-A1D9-718D2F748536}" destId="{5BB003A1-625E-45F8-97ED-8DD10609E57E}" srcOrd="2" destOrd="0" presId="urn:microsoft.com/office/officeart/2005/8/layout/hierarchy2"/>
    <dgm:cxn modelId="{B4A8A8A7-E6EC-4B36-AA32-2DA6C1B5D4F1}" type="presParOf" srcId="{5BB003A1-625E-45F8-97ED-8DD10609E57E}" destId="{9A3F7AFA-70FD-4EEE-9464-CDDE932A568C}" srcOrd="0" destOrd="0" presId="urn:microsoft.com/office/officeart/2005/8/layout/hierarchy2"/>
    <dgm:cxn modelId="{F8433BDD-EB7C-4FF5-AD59-3D0ACAF0C36A}" type="presParOf" srcId="{5D9857EE-2FE6-428A-A1D9-718D2F748536}" destId="{1F865DB3-6EBA-46B1-9263-E7F69DB4C3F2}" srcOrd="3" destOrd="0" presId="urn:microsoft.com/office/officeart/2005/8/layout/hierarchy2"/>
    <dgm:cxn modelId="{30BB70DA-40EC-4030-823B-B9857C2636B9}" type="presParOf" srcId="{1F865DB3-6EBA-46B1-9263-E7F69DB4C3F2}" destId="{64B97479-E4CC-431B-AF4E-9A90C56BD287}" srcOrd="0" destOrd="0" presId="urn:microsoft.com/office/officeart/2005/8/layout/hierarchy2"/>
    <dgm:cxn modelId="{29D466F7-9CF8-4C31-8626-CCE53F018AFF}" type="presParOf" srcId="{1F865DB3-6EBA-46B1-9263-E7F69DB4C3F2}" destId="{3F698CF2-D0C4-455F-B1BD-DE1207F5ED06}" srcOrd="1" destOrd="0" presId="urn:microsoft.com/office/officeart/2005/8/layout/hierarchy2"/>
    <dgm:cxn modelId="{6DC1A227-C2E1-4707-B8FA-BB2A02C5B991}" type="presParOf" srcId="{3F698CF2-D0C4-455F-B1BD-DE1207F5ED06}" destId="{5D6CDB0B-026C-4F60-B6AA-BACD9A71E7CB}" srcOrd="0" destOrd="0" presId="urn:microsoft.com/office/officeart/2005/8/layout/hierarchy2"/>
    <dgm:cxn modelId="{631FE7A7-5688-4841-ACEB-451535C04112}" type="presParOf" srcId="{5D6CDB0B-026C-4F60-B6AA-BACD9A71E7CB}" destId="{CF07C0B4-CBE5-4E18-83D7-92E2054D9329}" srcOrd="0" destOrd="0" presId="urn:microsoft.com/office/officeart/2005/8/layout/hierarchy2"/>
    <dgm:cxn modelId="{84942680-2CB5-43A9-BEAD-C29D3827AE02}" type="presParOf" srcId="{3F698CF2-D0C4-455F-B1BD-DE1207F5ED06}" destId="{79FC36A6-2837-466D-AC24-486A70A0B67D}" srcOrd="1" destOrd="0" presId="urn:microsoft.com/office/officeart/2005/8/layout/hierarchy2"/>
    <dgm:cxn modelId="{CE53BE62-48F1-4E33-932B-76014E408D98}" type="presParOf" srcId="{79FC36A6-2837-466D-AC24-486A70A0B67D}" destId="{DC0B6CC2-27BB-4A24-A3CC-64B2CC9A4E08}" srcOrd="0" destOrd="0" presId="urn:microsoft.com/office/officeart/2005/8/layout/hierarchy2"/>
    <dgm:cxn modelId="{E2F04F65-4921-4F49-9204-E91AC6769873}" type="presParOf" srcId="{79FC36A6-2837-466D-AC24-486A70A0B67D}" destId="{48D3DAB6-EFF3-4EC7-9D26-9379CD62BD46}" srcOrd="1" destOrd="0" presId="urn:microsoft.com/office/officeart/2005/8/layout/hierarchy2"/>
    <dgm:cxn modelId="{3E3C4BC7-E070-44FA-9D4D-36F2EC8452BF}" type="presParOf" srcId="{3F698CF2-D0C4-455F-B1BD-DE1207F5ED06}" destId="{C2A482D5-9542-4EF8-ADDC-15C7C3E5D4D3}" srcOrd="2" destOrd="0" presId="urn:microsoft.com/office/officeart/2005/8/layout/hierarchy2"/>
    <dgm:cxn modelId="{5D06E350-AE32-404B-A2D9-4C6A86E9536C}" type="presParOf" srcId="{C2A482D5-9542-4EF8-ADDC-15C7C3E5D4D3}" destId="{30C5FC46-EA73-4EB5-B829-1A9452EAE0DF}" srcOrd="0" destOrd="0" presId="urn:microsoft.com/office/officeart/2005/8/layout/hierarchy2"/>
    <dgm:cxn modelId="{B83E0051-663A-47A5-8972-21621D5F42DF}" type="presParOf" srcId="{3F698CF2-D0C4-455F-B1BD-DE1207F5ED06}" destId="{5FC3E787-7C76-40F8-8A85-49131CF5F284}" srcOrd="3" destOrd="0" presId="urn:microsoft.com/office/officeart/2005/8/layout/hierarchy2"/>
    <dgm:cxn modelId="{743AFF42-5232-4AA7-B120-CED4B76BED49}" type="presParOf" srcId="{5FC3E787-7C76-40F8-8A85-49131CF5F284}" destId="{C4C9505F-724A-4D85-9DC5-A27181C09E3C}" srcOrd="0" destOrd="0" presId="urn:microsoft.com/office/officeart/2005/8/layout/hierarchy2"/>
    <dgm:cxn modelId="{4E18D9A3-62CB-4B29-992C-6B69CC53398C}" type="presParOf" srcId="{5FC3E787-7C76-40F8-8A85-49131CF5F284}" destId="{8153C76C-196E-4CA3-81E1-54D7EB377BD0}" srcOrd="1" destOrd="0" presId="urn:microsoft.com/office/officeart/2005/8/layout/hierarchy2"/>
    <dgm:cxn modelId="{13F725B8-1E05-4E22-A825-7EEEFA1AB6B7}" type="presParOf" srcId="{8153C76C-196E-4CA3-81E1-54D7EB377BD0}" destId="{F0840748-DA54-4E69-9262-555F0F83E09F}" srcOrd="0" destOrd="0" presId="urn:microsoft.com/office/officeart/2005/8/layout/hierarchy2"/>
    <dgm:cxn modelId="{4FA97B6F-E7F2-4F1F-9A4A-6B3CBBD75575}" type="presParOf" srcId="{F0840748-DA54-4E69-9262-555F0F83E09F}" destId="{88B384EB-23B5-4445-AD0F-AF1796BC15DF}" srcOrd="0" destOrd="0" presId="urn:microsoft.com/office/officeart/2005/8/layout/hierarchy2"/>
    <dgm:cxn modelId="{E4465559-CEA9-40A0-8587-B4A0F6F353B1}" type="presParOf" srcId="{8153C76C-196E-4CA3-81E1-54D7EB377BD0}" destId="{EEBADC6F-4E34-4D17-8F42-ACD1E5FA64FD}" srcOrd="1" destOrd="0" presId="urn:microsoft.com/office/officeart/2005/8/layout/hierarchy2"/>
    <dgm:cxn modelId="{280B2728-3ECE-479C-A59E-58608164B915}" type="presParOf" srcId="{EEBADC6F-4E34-4D17-8F42-ACD1E5FA64FD}" destId="{F7BD3145-6174-4E3D-BE96-7330083EA6E7}" srcOrd="0" destOrd="0" presId="urn:microsoft.com/office/officeart/2005/8/layout/hierarchy2"/>
    <dgm:cxn modelId="{74F985D2-0F46-4309-8F6B-F172EC9DF8B1}" type="presParOf" srcId="{EEBADC6F-4E34-4D17-8F42-ACD1E5FA64FD}" destId="{FE2467A8-78E7-4499-AF70-87836264C8D8}" srcOrd="1" destOrd="0" presId="urn:microsoft.com/office/officeart/2005/8/layout/hierarchy2"/>
    <dgm:cxn modelId="{6ABBB8E2-1260-4A0E-A065-1ECC485E207B}" type="presParOf" srcId="{FF8B3F99-27CA-4EC2-849C-98AAD71C26ED}" destId="{EC66A100-B0CE-4AEE-942F-1568D0F1908E}" srcOrd="2" destOrd="0" presId="urn:microsoft.com/office/officeart/2005/8/layout/hierarchy2"/>
    <dgm:cxn modelId="{1A4C2581-58B3-4DF6-8B24-5C747D4DE637}" type="presParOf" srcId="{EC66A100-B0CE-4AEE-942F-1568D0F1908E}" destId="{60458857-2661-4D16-A9CB-7F4BF8F53333}" srcOrd="0" destOrd="0" presId="urn:microsoft.com/office/officeart/2005/8/layout/hierarchy2"/>
    <dgm:cxn modelId="{C03558E8-2B31-4375-AF3A-2F15E5E3ECCD}" type="presParOf" srcId="{FF8B3F99-27CA-4EC2-849C-98AAD71C26ED}" destId="{4381764F-E37F-4E5B-8457-4473B428538C}" srcOrd="3" destOrd="0" presId="urn:microsoft.com/office/officeart/2005/8/layout/hierarchy2"/>
    <dgm:cxn modelId="{0E81F55C-6080-4906-9CB8-57B4587D5FE5}" type="presParOf" srcId="{4381764F-E37F-4E5B-8457-4473B428538C}" destId="{63D0AC70-176B-4CDA-A5BC-06247167EFE8}" srcOrd="0" destOrd="0" presId="urn:microsoft.com/office/officeart/2005/8/layout/hierarchy2"/>
    <dgm:cxn modelId="{9815C2AB-87E1-46A1-8B22-88E350B19583}" type="presParOf" srcId="{4381764F-E37F-4E5B-8457-4473B428538C}" destId="{674EE704-1A81-42EE-AE7A-0A7D67DEF444}" srcOrd="1" destOrd="0" presId="urn:microsoft.com/office/officeart/2005/8/layout/hierarchy2"/>
    <dgm:cxn modelId="{E6C98343-D534-4978-ABDE-B3AAF6BA651D}" type="presParOf" srcId="{674EE704-1A81-42EE-AE7A-0A7D67DEF444}" destId="{186C9CE2-FCE9-4F7F-9B65-3B0659C907DC}" srcOrd="0" destOrd="0" presId="urn:microsoft.com/office/officeart/2005/8/layout/hierarchy2"/>
    <dgm:cxn modelId="{C57389E7-6D17-471E-A628-7204740D63CC}" type="presParOf" srcId="{186C9CE2-FCE9-4F7F-9B65-3B0659C907DC}" destId="{8BEB9B61-2413-4C2A-B8BB-3081A1ADF81E}" srcOrd="0" destOrd="0" presId="urn:microsoft.com/office/officeart/2005/8/layout/hierarchy2"/>
    <dgm:cxn modelId="{F5568603-1578-4CA6-949C-EDF252F48560}" type="presParOf" srcId="{674EE704-1A81-42EE-AE7A-0A7D67DEF444}" destId="{388C75DF-5D2F-41A8-A75B-9B0177ECE871}" srcOrd="1" destOrd="0" presId="urn:microsoft.com/office/officeart/2005/8/layout/hierarchy2"/>
    <dgm:cxn modelId="{190EB390-1164-4C6E-AC43-6A67776C9362}" type="presParOf" srcId="{388C75DF-5D2F-41A8-A75B-9B0177ECE871}" destId="{BBBFD388-A029-4B1F-920A-05D256E187E1}" srcOrd="0" destOrd="0" presId="urn:microsoft.com/office/officeart/2005/8/layout/hierarchy2"/>
    <dgm:cxn modelId="{BA729694-67D2-4F14-83D3-40536F60D313}" type="presParOf" srcId="{388C75DF-5D2F-41A8-A75B-9B0177ECE871}" destId="{1180C035-60D3-42DF-901D-14AD8200252D}" srcOrd="1" destOrd="0" presId="urn:microsoft.com/office/officeart/2005/8/layout/hierarchy2"/>
    <dgm:cxn modelId="{7E279D4F-A79F-43CB-A594-4D29DF596616}" type="presParOf" srcId="{FF8B3F99-27CA-4EC2-849C-98AAD71C26ED}" destId="{2B1D79A6-4468-4874-B632-D9C1CEAA995D}" srcOrd="4" destOrd="0" presId="urn:microsoft.com/office/officeart/2005/8/layout/hierarchy2"/>
    <dgm:cxn modelId="{9576A523-40CE-436A-B10F-5D571C2BCF2D}" type="presParOf" srcId="{2B1D79A6-4468-4874-B632-D9C1CEAA995D}" destId="{501AEFCC-0DA5-4128-BD91-0A697482F7B9}" srcOrd="0" destOrd="0" presId="urn:microsoft.com/office/officeart/2005/8/layout/hierarchy2"/>
    <dgm:cxn modelId="{42889B5E-9006-45AF-B60F-E9B86884C5B6}" type="presParOf" srcId="{FF8B3F99-27CA-4EC2-849C-98AAD71C26ED}" destId="{B64BF0C9-4091-4960-9F25-637E7E4A51A4}" srcOrd="5" destOrd="0" presId="urn:microsoft.com/office/officeart/2005/8/layout/hierarchy2"/>
    <dgm:cxn modelId="{069EB35B-412E-4829-92C0-63AF25A607AB}" type="presParOf" srcId="{B64BF0C9-4091-4960-9F25-637E7E4A51A4}" destId="{4362E39E-B000-4B3D-AC4C-01AA6ACED308}" srcOrd="0" destOrd="0" presId="urn:microsoft.com/office/officeart/2005/8/layout/hierarchy2"/>
    <dgm:cxn modelId="{18B6E9F7-6FC2-4461-B486-7C8AF7ED7C2B}" type="presParOf" srcId="{B64BF0C9-4091-4960-9F25-637E7E4A51A4}" destId="{DCAF4CDB-89B2-49A7-8AAA-543D92769E71}" srcOrd="1" destOrd="0" presId="urn:microsoft.com/office/officeart/2005/8/layout/hierarchy2"/>
    <dgm:cxn modelId="{DB8351BA-59DD-45F2-A810-09CC6E40AD58}" type="presParOf" srcId="{DCAF4CDB-89B2-49A7-8AAA-543D92769E71}" destId="{4718399A-DE62-4D95-B582-4B2676585CA7}" srcOrd="0" destOrd="0" presId="urn:microsoft.com/office/officeart/2005/8/layout/hierarchy2"/>
    <dgm:cxn modelId="{F079A901-CDC0-4CCA-9E21-EB4900DA2484}" type="presParOf" srcId="{4718399A-DE62-4D95-B582-4B2676585CA7}" destId="{518C5D07-CAC3-484E-8FB2-09B9B6CD884B}" srcOrd="0" destOrd="0" presId="urn:microsoft.com/office/officeart/2005/8/layout/hierarchy2"/>
    <dgm:cxn modelId="{7C0D6964-85BF-477F-8667-1493F4A2398F}" type="presParOf" srcId="{DCAF4CDB-89B2-49A7-8AAA-543D92769E71}" destId="{9D8E2C29-F923-4D3A-AEC7-1959084435B2}" srcOrd="1" destOrd="0" presId="urn:microsoft.com/office/officeart/2005/8/layout/hierarchy2"/>
    <dgm:cxn modelId="{3EE30477-F8C2-4B1A-80E3-A62B9396A78E}" type="presParOf" srcId="{9D8E2C29-F923-4D3A-AEC7-1959084435B2}" destId="{A2FBE4A9-6A73-455C-A637-1F3D6FC5BC6C}" srcOrd="0" destOrd="0" presId="urn:microsoft.com/office/officeart/2005/8/layout/hierarchy2"/>
    <dgm:cxn modelId="{BECAA20E-01D0-4D67-BB77-C011AF967BC5}" type="presParOf" srcId="{9D8E2C29-F923-4D3A-AEC7-1959084435B2}" destId="{1DA4FAA6-7B16-46FA-953D-3EE6502CF7E7}" srcOrd="1" destOrd="0" presId="urn:microsoft.com/office/officeart/2005/8/layout/hierarchy2"/>
    <dgm:cxn modelId="{8483BB55-AAF4-4985-912F-95AADC2DF1BF}" type="presParOf" srcId="{1DA4FAA6-7B16-46FA-953D-3EE6502CF7E7}" destId="{5A589D52-B3D8-4393-B20C-B50571D7F6BC}" srcOrd="0" destOrd="0" presId="urn:microsoft.com/office/officeart/2005/8/layout/hierarchy2"/>
    <dgm:cxn modelId="{53ECBFF2-D0AA-4969-9D5B-EE97F46BF96C}" type="presParOf" srcId="{5A589D52-B3D8-4393-B20C-B50571D7F6BC}" destId="{5EB061DC-152A-4F1C-A3A5-323ECDED7B83}" srcOrd="0" destOrd="0" presId="urn:microsoft.com/office/officeart/2005/8/layout/hierarchy2"/>
    <dgm:cxn modelId="{CD5406D8-885F-46D4-8FEE-5B0066DBE98F}" type="presParOf" srcId="{1DA4FAA6-7B16-46FA-953D-3EE6502CF7E7}" destId="{A4D6A7C6-ABFB-4766-8E52-090D73537F57}" srcOrd="1" destOrd="0" presId="urn:microsoft.com/office/officeart/2005/8/layout/hierarchy2"/>
    <dgm:cxn modelId="{F5639642-063D-4C79-89F3-2327D5914EE4}" type="presParOf" srcId="{A4D6A7C6-ABFB-4766-8E52-090D73537F57}" destId="{14BBDA73-306B-42F3-8214-9BDE81448A28}" srcOrd="0" destOrd="0" presId="urn:microsoft.com/office/officeart/2005/8/layout/hierarchy2"/>
    <dgm:cxn modelId="{9DBCD8BE-6375-4886-93DF-16121CC3E3A0}" type="presParOf" srcId="{A4D6A7C6-ABFB-4766-8E52-090D73537F57}" destId="{5051A25C-15FB-417A-A698-5C6A83A2E13C}" srcOrd="1" destOrd="0" presId="urn:microsoft.com/office/officeart/2005/8/layout/hierarchy2"/>
    <dgm:cxn modelId="{EBC54248-8AC1-43AE-8EB0-A98AC33D278C}" type="presParOf" srcId="{DCAF4CDB-89B2-49A7-8AAA-543D92769E71}" destId="{9E728902-112C-4F18-95D4-ABEB3D0B76A7}" srcOrd="2" destOrd="0" presId="urn:microsoft.com/office/officeart/2005/8/layout/hierarchy2"/>
    <dgm:cxn modelId="{442D033C-BE28-4BF2-B6EE-C12637AA9107}" type="presParOf" srcId="{9E728902-112C-4F18-95D4-ABEB3D0B76A7}" destId="{A86CE2EE-BAD6-4F88-948C-5127BB444300}" srcOrd="0" destOrd="0" presId="urn:microsoft.com/office/officeart/2005/8/layout/hierarchy2"/>
    <dgm:cxn modelId="{7987A69F-D449-42C6-B24C-0F89A9CB8B19}" type="presParOf" srcId="{DCAF4CDB-89B2-49A7-8AAA-543D92769E71}" destId="{059F642C-EE89-49D6-B09F-F28EEDBA5188}" srcOrd="3" destOrd="0" presId="urn:microsoft.com/office/officeart/2005/8/layout/hierarchy2"/>
    <dgm:cxn modelId="{BC8007CD-5621-4496-A3BC-A66AFAC710C7}" type="presParOf" srcId="{059F642C-EE89-49D6-B09F-F28EEDBA5188}" destId="{BA97EFB3-E6AE-4A20-8E55-5D5F09B5D060}" srcOrd="0" destOrd="0" presId="urn:microsoft.com/office/officeart/2005/8/layout/hierarchy2"/>
    <dgm:cxn modelId="{93666CA7-C95A-40FE-9F17-78A21B577E53}" type="presParOf" srcId="{059F642C-EE89-49D6-B09F-F28EEDBA5188}" destId="{F9FB6BBA-B1E9-4171-A86C-6FC4FB9C816E}" srcOrd="1" destOrd="0" presId="urn:microsoft.com/office/officeart/2005/8/layout/hierarchy2"/>
    <dgm:cxn modelId="{2B4A4F8F-CCCB-4D27-AC4B-043378054BB7}" type="presParOf" srcId="{F9FB6BBA-B1E9-4171-A86C-6FC4FB9C816E}" destId="{78CAE7C2-2D5D-4FE5-9006-77BC22C20F1B}" srcOrd="0" destOrd="0" presId="urn:microsoft.com/office/officeart/2005/8/layout/hierarchy2"/>
    <dgm:cxn modelId="{E57E4751-C740-4238-91D3-A6B0A46424E7}" type="presParOf" srcId="{78CAE7C2-2D5D-4FE5-9006-77BC22C20F1B}" destId="{16990CC1-059C-46C8-851A-DB682CE3D8BD}" srcOrd="0" destOrd="0" presId="urn:microsoft.com/office/officeart/2005/8/layout/hierarchy2"/>
    <dgm:cxn modelId="{AD87F4F3-8309-4347-AAA5-CA7A3823CD36}" type="presParOf" srcId="{F9FB6BBA-B1E9-4171-A86C-6FC4FB9C816E}" destId="{AF4B4078-6B6C-439A-938B-0B939A24E005}" srcOrd="1" destOrd="0" presId="urn:microsoft.com/office/officeart/2005/8/layout/hierarchy2"/>
    <dgm:cxn modelId="{040B365B-A40E-4340-9558-23138825451E}" type="presParOf" srcId="{AF4B4078-6B6C-439A-938B-0B939A24E005}" destId="{6ECDA44B-3929-4AE2-AF42-A31A41F1918D}" srcOrd="0" destOrd="0" presId="urn:microsoft.com/office/officeart/2005/8/layout/hierarchy2"/>
    <dgm:cxn modelId="{70FEFB26-7A97-4F66-ADC1-866EBB0552B3}" type="presParOf" srcId="{AF4B4078-6B6C-439A-938B-0B939A24E005}" destId="{6CD16960-20BB-40C3-A68F-971D6F4A220D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36A8256-A565-4AAB-AB20-A7C485020DF8}" type="doc">
      <dgm:prSet loTypeId="urn:microsoft.com/office/officeart/2005/8/layout/process1" loCatId="process" qsTypeId="urn:microsoft.com/office/officeart/2005/8/quickstyle/simple1" qsCatId="simple" csTypeId="urn:microsoft.com/office/officeart/2005/8/colors/accent0_2" csCatId="mainScheme" phldr="1"/>
      <dgm:spPr/>
    </dgm:pt>
    <dgm:pt modelId="{29C0DCD6-A1C8-48BE-A49C-128B36D6A50D}">
      <dgm:prSet phldrT="[Text]"/>
      <dgm:spPr/>
      <dgm:t>
        <a:bodyPr/>
        <a:lstStyle/>
        <a:p>
          <a:r>
            <a:rPr lang="en-US"/>
            <a:t>Matching (Selection)</a:t>
          </a:r>
        </a:p>
      </dgm:t>
    </dgm:pt>
    <dgm:pt modelId="{5F7124ED-76D3-4AFA-A365-5A5D558A703F}" type="parTrans" cxnId="{D764C74A-2446-4ED6-B812-EBDAD43E082D}">
      <dgm:prSet/>
      <dgm:spPr/>
      <dgm:t>
        <a:bodyPr/>
        <a:lstStyle/>
        <a:p>
          <a:endParaRPr lang="en-US"/>
        </a:p>
      </dgm:t>
    </dgm:pt>
    <dgm:pt modelId="{014ED25F-0F5B-4473-9115-53067B2DADDE}" type="sibTrans" cxnId="{D764C74A-2446-4ED6-B812-EBDAD43E082D}">
      <dgm:prSet/>
      <dgm:spPr/>
      <dgm:t>
        <a:bodyPr/>
        <a:lstStyle/>
        <a:p>
          <a:endParaRPr lang="en-US"/>
        </a:p>
      </dgm:t>
    </dgm:pt>
    <dgm:pt modelId="{9D733107-7DDE-4DCD-BF20-E5AB64BA8264}">
      <dgm:prSet phldrT="[Text]"/>
      <dgm:spPr/>
      <dgm:t>
        <a:bodyPr/>
        <a:lstStyle/>
        <a:p>
          <a:r>
            <a:rPr lang="en-US"/>
            <a:t>Expectations Setting (Alignment)</a:t>
          </a:r>
        </a:p>
      </dgm:t>
    </dgm:pt>
    <dgm:pt modelId="{7FC146DC-DAB3-4B94-8E79-3C0964E30521}" type="parTrans" cxnId="{2BB25554-35D9-4265-9FC6-8C5AA9019125}">
      <dgm:prSet/>
      <dgm:spPr/>
      <dgm:t>
        <a:bodyPr/>
        <a:lstStyle/>
        <a:p>
          <a:endParaRPr lang="en-US"/>
        </a:p>
      </dgm:t>
    </dgm:pt>
    <dgm:pt modelId="{C0901EEA-5C43-485C-A6A2-447328094F10}" type="sibTrans" cxnId="{2BB25554-35D9-4265-9FC6-8C5AA9019125}">
      <dgm:prSet/>
      <dgm:spPr/>
      <dgm:t>
        <a:bodyPr/>
        <a:lstStyle/>
        <a:p>
          <a:endParaRPr lang="en-US"/>
        </a:p>
      </dgm:t>
    </dgm:pt>
    <dgm:pt modelId="{32440AF7-DA44-46A2-A3F0-2CB1D70AC510}">
      <dgm:prSet phldrT="[Text]"/>
      <dgm:spPr/>
      <dgm:t>
        <a:bodyPr/>
        <a:lstStyle/>
        <a:p>
          <a:r>
            <a:rPr lang="en-US"/>
            <a:t>Closure</a:t>
          </a:r>
        </a:p>
      </dgm:t>
    </dgm:pt>
    <dgm:pt modelId="{6B009C81-1CD1-43B2-A126-57486A79701B}" type="parTrans" cxnId="{6A7B72A8-CCC5-4E72-9909-4862572232F2}">
      <dgm:prSet/>
      <dgm:spPr/>
      <dgm:t>
        <a:bodyPr/>
        <a:lstStyle/>
        <a:p>
          <a:endParaRPr lang="en-US"/>
        </a:p>
      </dgm:t>
    </dgm:pt>
    <dgm:pt modelId="{647C22B1-A4A1-4429-B41C-95A55C03F4CA}" type="sibTrans" cxnId="{6A7B72A8-CCC5-4E72-9909-4862572232F2}">
      <dgm:prSet/>
      <dgm:spPr/>
      <dgm:t>
        <a:bodyPr/>
        <a:lstStyle/>
        <a:p>
          <a:endParaRPr lang="en-US"/>
        </a:p>
      </dgm:t>
    </dgm:pt>
    <dgm:pt modelId="{9F8CCFFF-5306-4B0A-84BD-9C8E79EC5208}">
      <dgm:prSet phldrT="[Text]"/>
      <dgm:spPr/>
      <dgm:t>
        <a:bodyPr/>
        <a:lstStyle/>
        <a:p>
          <a:r>
            <a:rPr lang="en-US"/>
            <a:t>Relationship Cultivation</a:t>
          </a:r>
        </a:p>
      </dgm:t>
    </dgm:pt>
    <dgm:pt modelId="{F94557BF-E7D8-40A8-8E9F-F407820CB43B}" type="parTrans" cxnId="{8A4B6041-4F73-4C36-B8FB-3AE88BE2DC71}">
      <dgm:prSet/>
      <dgm:spPr/>
      <dgm:t>
        <a:bodyPr/>
        <a:lstStyle/>
        <a:p>
          <a:endParaRPr lang="en-US"/>
        </a:p>
      </dgm:t>
    </dgm:pt>
    <dgm:pt modelId="{E1B23A6B-927E-45EF-BF3D-56C31B0032FB}" type="sibTrans" cxnId="{8A4B6041-4F73-4C36-B8FB-3AE88BE2DC71}">
      <dgm:prSet/>
      <dgm:spPr/>
      <dgm:t>
        <a:bodyPr/>
        <a:lstStyle/>
        <a:p>
          <a:endParaRPr lang="en-US"/>
        </a:p>
      </dgm:t>
    </dgm:pt>
    <dgm:pt modelId="{6814A996-EBE7-4CAD-92C0-F2974F816A90}" type="pres">
      <dgm:prSet presAssocID="{E36A8256-A565-4AAB-AB20-A7C485020DF8}" presName="Name0" presStyleCnt="0">
        <dgm:presLayoutVars>
          <dgm:dir/>
          <dgm:resizeHandles val="exact"/>
        </dgm:presLayoutVars>
      </dgm:prSet>
      <dgm:spPr/>
    </dgm:pt>
    <dgm:pt modelId="{92260AF4-7838-488A-8E29-D17552D4BC12}" type="pres">
      <dgm:prSet presAssocID="{29C0DCD6-A1C8-48BE-A49C-128B36D6A50D}" presName="node" presStyleLbl="node1" presStyleIdx="0" presStyleCnt="4">
        <dgm:presLayoutVars>
          <dgm:bulletEnabled val="1"/>
        </dgm:presLayoutVars>
      </dgm:prSet>
      <dgm:spPr/>
    </dgm:pt>
    <dgm:pt modelId="{785DD8B4-9668-40F0-9F40-EC8B2005C5FF}" type="pres">
      <dgm:prSet presAssocID="{014ED25F-0F5B-4473-9115-53067B2DADDE}" presName="sibTrans" presStyleLbl="sibTrans2D1" presStyleIdx="0" presStyleCnt="3"/>
      <dgm:spPr/>
    </dgm:pt>
    <dgm:pt modelId="{469BE900-28CC-44A5-9004-2BD0321D53C3}" type="pres">
      <dgm:prSet presAssocID="{014ED25F-0F5B-4473-9115-53067B2DADDE}" presName="connectorText" presStyleLbl="sibTrans2D1" presStyleIdx="0" presStyleCnt="3"/>
      <dgm:spPr/>
    </dgm:pt>
    <dgm:pt modelId="{6E5C43FB-1332-43B8-96C9-FE3CADE1F7C4}" type="pres">
      <dgm:prSet presAssocID="{9D733107-7DDE-4DCD-BF20-E5AB64BA8264}" presName="node" presStyleLbl="node1" presStyleIdx="1" presStyleCnt="4">
        <dgm:presLayoutVars>
          <dgm:bulletEnabled val="1"/>
        </dgm:presLayoutVars>
      </dgm:prSet>
      <dgm:spPr/>
    </dgm:pt>
    <dgm:pt modelId="{B81BD1CB-8CCC-445C-996F-4C9F5484196B}" type="pres">
      <dgm:prSet presAssocID="{C0901EEA-5C43-485C-A6A2-447328094F10}" presName="sibTrans" presStyleLbl="sibTrans2D1" presStyleIdx="1" presStyleCnt="3"/>
      <dgm:spPr/>
    </dgm:pt>
    <dgm:pt modelId="{0056FC84-7AF3-4BBC-A6F2-3BD68196DF74}" type="pres">
      <dgm:prSet presAssocID="{C0901EEA-5C43-485C-A6A2-447328094F10}" presName="connectorText" presStyleLbl="sibTrans2D1" presStyleIdx="1" presStyleCnt="3"/>
      <dgm:spPr/>
    </dgm:pt>
    <dgm:pt modelId="{08F30DAF-96F9-4A4F-B79C-05080724ECB1}" type="pres">
      <dgm:prSet presAssocID="{9F8CCFFF-5306-4B0A-84BD-9C8E79EC5208}" presName="node" presStyleLbl="node1" presStyleIdx="2" presStyleCnt="4">
        <dgm:presLayoutVars>
          <dgm:bulletEnabled val="1"/>
        </dgm:presLayoutVars>
      </dgm:prSet>
      <dgm:spPr/>
    </dgm:pt>
    <dgm:pt modelId="{D6950044-F80F-4CE1-A08E-11E2CA66474D}" type="pres">
      <dgm:prSet presAssocID="{E1B23A6B-927E-45EF-BF3D-56C31B0032FB}" presName="sibTrans" presStyleLbl="sibTrans2D1" presStyleIdx="2" presStyleCnt="3"/>
      <dgm:spPr/>
    </dgm:pt>
    <dgm:pt modelId="{C5826FCA-0928-4147-B338-9E7532B8D208}" type="pres">
      <dgm:prSet presAssocID="{E1B23A6B-927E-45EF-BF3D-56C31B0032FB}" presName="connectorText" presStyleLbl="sibTrans2D1" presStyleIdx="2" presStyleCnt="3"/>
      <dgm:spPr/>
    </dgm:pt>
    <dgm:pt modelId="{644BD4C2-4AE2-426E-B37D-D83E6D21693E}" type="pres">
      <dgm:prSet presAssocID="{32440AF7-DA44-46A2-A3F0-2CB1D70AC510}" presName="node" presStyleLbl="node1" presStyleIdx="3" presStyleCnt="4">
        <dgm:presLayoutVars>
          <dgm:bulletEnabled val="1"/>
        </dgm:presLayoutVars>
      </dgm:prSet>
      <dgm:spPr/>
    </dgm:pt>
  </dgm:ptLst>
  <dgm:cxnLst>
    <dgm:cxn modelId="{673FFD06-1DCC-4355-BA81-61B9528155F9}" type="presOf" srcId="{014ED25F-0F5B-4473-9115-53067B2DADDE}" destId="{785DD8B4-9668-40F0-9F40-EC8B2005C5FF}" srcOrd="0" destOrd="0" presId="urn:microsoft.com/office/officeart/2005/8/layout/process1"/>
    <dgm:cxn modelId="{6B20250C-53CC-4960-A11D-E8F41CDEC94B}" type="presOf" srcId="{E1B23A6B-927E-45EF-BF3D-56C31B0032FB}" destId="{C5826FCA-0928-4147-B338-9E7532B8D208}" srcOrd="1" destOrd="0" presId="urn:microsoft.com/office/officeart/2005/8/layout/process1"/>
    <dgm:cxn modelId="{F1395F1F-6560-4F28-AB9F-2C842C396CDF}" type="presOf" srcId="{9D733107-7DDE-4DCD-BF20-E5AB64BA8264}" destId="{6E5C43FB-1332-43B8-96C9-FE3CADE1F7C4}" srcOrd="0" destOrd="0" presId="urn:microsoft.com/office/officeart/2005/8/layout/process1"/>
    <dgm:cxn modelId="{EB2DB121-8257-45A5-AC9B-71849EB9B99E}" type="presOf" srcId="{C0901EEA-5C43-485C-A6A2-447328094F10}" destId="{0056FC84-7AF3-4BBC-A6F2-3BD68196DF74}" srcOrd="1" destOrd="0" presId="urn:microsoft.com/office/officeart/2005/8/layout/process1"/>
    <dgm:cxn modelId="{8A4B6041-4F73-4C36-B8FB-3AE88BE2DC71}" srcId="{E36A8256-A565-4AAB-AB20-A7C485020DF8}" destId="{9F8CCFFF-5306-4B0A-84BD-9C8E79EC5208}" srcOrd="2" destOrd="0" parTransId="{F94557BF-E7D8-40A8-8E9F-F407820CB43B}" sibTransId="{E1B23A6B-927E-45EF-BF3D-56C31B0032FB}"/>
    <dgm:cxn modelId="{D764C74A-2446-4ED6-B812-EBDAD43E082D}" srcId="{E36A8256-A565-4AAB-AB20-A7C485020DF8}" destId="{29C0DCD6-A1C8-48BE-A49C-128B36D6A50D}" srcOrd="0" destOrd="0" parTransId="{5F7124ED-76D3-4AFA-A365-5A5D558A703F}" sibTransId="{014ED25F-0F5B-4473-9115-53067B2DADDE}"/>
    <dgm:cxn modelId="{2BB25554-35D9-4265-9FC6-8C5AA9019125}" srcId="{E36A8256-A565-4AAB-AB20-A7C485020DF8}" destId="{9D733107-7DDE-4DCD-BF20-E5AB64BA8264}" srcOrd="1" destOrd="0" parTransId="{7FC146DC-DAB3-4B94-8E79-3C0964E30521}" sibTransId="{C0901EEA-5C43-485C-A6A2-447328094F10}"/>
    <dgm:cxn modelId="{5AEE9D75-4944-4776-B204-29532A3659FC}" type="presOf" srcId="{C0901EEA-5C43-485C-A6A2-447328094F10}" destId="{B81BD1CB-8CCC-445C-996F-4C9F5484196B}" srcOrd="0" destOrd="0" presId="urn:microsoft.com/office/officeart/2005/8/layout/process1"/>
    <dgm:cxn modelId="{74618C8B-B611-481E-A47A-A174EE4CA373}" type="presOf" srcId="{014ED25F-0F5B-4473-9115-53067B2DADDE}" destId="{469BE900-28CC-44A5-9004-2BD0321D53C3}" srcOrd="1" destOrd="0" presId="urn:microsoft.com/office/officeart/2005/8/layout/process1"/>
    <dgm:cxn modelId="{748C0B9A-2B9B-4866-A1D7-8F0BBB458DA5}" type="presOf" srcId="{E36A8256-A565-4AAB-AB20-A7C485020DF8}" destId="{6814A996-EBE7-4CAD-92C0-F2974F816A90}" srcOrd="0" destOrd="0" presId="urn:microsoft.com/office/officeart/2005/8/layout/process1"/>
    <dgm:cxn modelId="{6A7B72A8-CCC5-4E72-9909-4862572232F2}" srcId="{E36A8256-A565-4AAB-AB20-A7C485020DF8}" destId="{32440AF7-DA44-46A2-A3F0-2CB1D70AC510}" srcOrd="3" destOrd="0" parTransId="{6B009C81-1CD1-43B2-A126-57486A79701B}" sibTransId="{647C22B1-A4A1-4429-B41C-95A55C03F4CA}"/>
    <dgm:cxn modelId="{185FAFC0-6849-47BF-8548-B473F507E5FD}" type="presOf" srcId="{29C0DCD6-A1C8-48BE-A49C-128B36D6A50D}" destId="{92260AF4-7838-488A-8E29-D17552D4BC12}" srcOrd="0" destOrd="0" presId="urn:microsoft.com/office/officeart/2005/8/layout/process1"/>
    <dgm:cxn modelId="{39463AC4-44B6-487B-815D-B8DCD376D826}" type="presOf" srcId="{32440AF7-DA44-46A2-A3F0-2CB1D70AC510}" destId="{644BD4C2-4AE2-426E-B37D-D83E6D21693E}" srcOrd="0" destOrd="0" presId="urn:microsoft.com/office/officeart/2005/8/layout/process1"/>
    <dgm:cxn modelId="{F50EFBD3-F488-454E-8EE0-9494FA753C5D}" type="presOf" srcId="{9F8CCFFF-5306-4B0A-84BD-9C8E79EC5208}" destId="{08F30DAF-96F9-4A4F-B79C-05080724ECB1}" srcOrd="0" destOrd="0" presId="urn:microsoft.com/office/officeart/2005/8/layout/process1"/>
    <dgm:cxn modelId="{417420EA-8857-4464-8FF5-0B23741189FC}" type="presOf" srcId="{E1B23A6B-927E-45EF-BF3D-56C31B0032FB}" destId="{D6950044-F80F-4CE1-A08E-11E2CA66474D}" srcOrd="0" destOrd="0" presId="urn:microsoft.com/office/officeart/2005/8/layout/process1"/>
    <dgm:cxn modelId="{A0DBDC5C-CF67-46CE-B91A-10BE925DA2F4}" type="presParOf" srcId="{6814A996-EBE7-4CAD-92C0-F2974F816A90}" destId="{92260AF4-7838-488A-8E29-D17552D4BC12}" srcOrd="0" destOrd="0" presId="urn:microsoft.com/office/officeart/2005/8/layout/process1"/>
    <dgm:cxn modelId="{98B7C543-B90B-4968-946D-E4D1B915104E}" type="presParOf" srcId="{6814A996-EBE7-4CAD-92C0-F2974F816A90}" destId="{785DD8B4-9668-40F0-9F40-EC8B2005C5FF}" srcOrd="1" destOrd="0" presId="urn:microsoft.com/office/officeart/2005/8/layout/process1"/>
    <dgm:cxn modelId="{E9434BA7-63BE-4363-B261-9C1D4E770228}" type="presParOf" srcId="{785DD8B4-9668-40F0-9F40-EC8B2005C5FF}" destId="{469BE900-28CC-44A5-9004-2BD0321D53C3}" srcOrd="0" destOrd="0" presId="urn:microsoft.com/office/officeart/2005/8/layout/process1"/>
    <dgm:cxn modelId="{BD7128F4-C655-4A46-8586-22FE9A3C05FD}" type="presParOf" srcId="{6814A996-EBE7-4CAD-92C0-F2974F816A90}" destId="{6E5C43FB-1332-43B8-96C9-FE3CADE1F7C4}" srcOrd="2" destOrd="0" presId="urn:microsoft.com/office/officeart/2005/8/layout/process1"/>
    <dgm:cxn modelId="{E1860B38-07AE-4D1D-BC2B-54F74ADAC1A9}" type="presParOf" srcId="{6814A996-EBE7-4CAD-92C0-F2974F816A90}" destId="{B81BD1CB-8CCC-445C-996F-4C9F5484196B}" srcOrd="3" destOrd="0" presId="urn:microsoft.com/office/officeart/2005/8/layout/process1"/>
    <dgm:cxn modelId="{1324AABD-DF4B-4708-8BE2-B44250C15B1B}" type="presParOf" srcId="{B81BD1CB-8CCC-445C-996F-4C9F5484196B}" destId="{0056FC84-7AF3-4BBC-A6F2-3BD68196DF74}" srcOrd="0" destOrd="0" presId="urn:microsoft.com/office/officeart/2005/8/layout/process1"/>
    <dgm:cxn modelId="{515A1751-7022-4EB8-879C-F75931BAF7F6}" type="presParOf" srcId="{6814A996-EBE7-4CAD-92C0-F2974F816A90}" destId="{08F30DAF-96F9-4A4F-B79C-05080724ECB1}" srcOrd="4" destOrd="0" presId="urn:microsoft.com/office/officeart/2005/8/layout/process1"/>
    <dgm:cxn modelId="{A207BAB6-BDC5-41F2-8EB4-138609027D78}" type="presParOf" srcId="{6814A996-EBE7-4CAD-92C0-F2974F816A90}" destId="{D6950044-F80F-4CE1-A08E-11E2CA66474D}" srcOrd="5" destOrd="0" presId="urn:microsoft.com/office/officeart/2005/8/layout/process1"/>
    <dgm:cxn modelId="{63DCDF60-9B08-43FF-B23C-1D47C51F99D6}" type="presParOf" srcId="{D6950044-F80F-4CE1-A08E-11E2CA66474D}" destId="{C5826FCA-0928-4147-B338-9E7532B8D208}" srcOrd="0" destOrd="0" presId="urn:microsoft.com/office/officeart/2005/8/layout/process1"/>
    <dgm:cxn modelId="{F0039099-E3EC-40AB-93DB-D4D5C9DE0377}" type="presParOf" srcId="{6814A996-EBE7-4CAD-92C0-F2974F816A90}" destId="{644BD4C2-4AE2-426E-B37D-D83E6D21693E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DAE2C5D-9E26-4F86-A7CD-A699D3F95489}" type="doc">
      <dgm:prSet loTypeId="urn:microsoft.com/office/officeart/2005/8/layout/radial2" loCatId="relationship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51067BB3-8195-4FCB-A827-0462C81CF2B9}">
      <dgm:prSet phldrT="[Text]"/>
      <dgm:spPr/>
      <dgm:t>
        <a:bodyPr/>
        <a:lstStyle/>
        <a:p>
          <a:r>
            <a:rPr lang="en-US"/>
            <a:t>Academia</a:t>
          </a:r>
        </a:p>
      </dgm:t>
    </dgm:pt>
    <dgm:pt modelId="{2AA9D765-BE80-4D96-8788-F081E6899C8F}" type="parTrans" cxnId="{28FF5574-03D6-4FD2-A3C3-D346E362808E}">
      <dgm:prSet/>
      <dgm:spPr/>
      <dgm:t>
        <a:bodyPr/>
        <a:lstStyle/>
        <a:p>
          <a:endParaRPr lang="en-US"/>
        </a:p>
      </dgm:t>
    </dgm:pt>
    <dgm:pt modelId="{07BA66A1-F671-4931-A013-8B0C07F7FEDC}" type="sibTrans" cxnId="{28FF5574-03D6-4FD2-A3C3-D346E362808E}">
      <dgm:prSet/>
      <dgm:spPr/>
      <dgm:t>
        <a:bodyPr/>
        <a:lstStyle/>
        <a:p>
          <a:endParaRPr lang="en-US"/>
        </a:p>
      </dgm:t>
    </dgm:pt>
    <dgm:pt modelId="{9B8C254B-E84B-46C8-BEDF-43D43BB7C1DC}">
      <dgm:prSet phldrT="[Text]"/>
      <dgm:spPr/>
      <dgm:t>
        <a:bodyPr/>
        <a:lstStyle/>
        <a:p>
          <a:r>
            <a:rPr lang="en-US"/>
            <a:t>UTEP</a:t>
          </a:r>
        </a:p>
      </dgm:t>
    </dgm:pt>
    <dgm:pt modelId="{1C33D0BF-18E9-4945-BC95-B7BB7EB993FB}" type="parTrans" cxnId="{FA0E90AF-10B8-4533-81E6-551A5C16AA0B}">
      <dgm:prSet/>
      <dgm:spPr/>
      <dgm:t>
        <a:bodyPr/>
        <a:lstStyle/>
        <a:p>
          <a:endParaRPr lang="en-US"/>
        </a:p>
      </dgm:t>
    </dgm:pt>
    <dgm:pt modelId="{FB384684-E3AC-4B95-8E65-15C823C2715F}" type="sibTrans" cxnId="{FA0E90AF-10B8-4533-81E6-551A5C16AA0B}">
      <dgm:prSet/>
      <dgm:spPr/>
      <dgm:t>
        <a:bodyPr/>
        <a:lstStyle/>
        <a:p>
          <a:endParaRPr lang="en-US"/>
        </a:p>
      </dgm:t>
    </dgm:pt>
    <dgm:pt modelId="{EAA4C27B-448F-4053-8FB6-28ABD3F6CD09}">
      <dgm:prSet phldrT="[Text]"/>
      <dgm:spPr/>
      <dgm:t>
        <a:bodyPr/>
        <a:lstStyle/>
        <a:p>
          <a:r>
            <a:rPr lang="en-US"/>
            <a:t>UT Austin</a:t>
          </a:r>
        </a:p>
      </dgm:t>
    </dgm:pt>
    <dgm:pt modelId="{9C096A85-BA5F-469F-8B79-625B123D67E4}" type="parTrans" cxnId="{B0D37E88-FADE-485D-A11A-2DD2FE622C55}">
      <dgm:prSet/>
      <dgm:spPr/>
      <dgm:t>
        <a:bodyPr/>
        <a:lstStyle/>
        <a:p>
          <a:endParaRPr lang="en-US"/>
        </a:p>
      </dgm:t>
    </dgm:pt>
    <dgm:pt modelId="{A0C0531D-BA8F-452C-9879-5069FF97D647}" type="sibTrans" cxnId="{B0D37E88-FADE-485D-A11A-2DD2FE622C55}">
      <dgm:prSet/>
      <dgm:spPr/>
      <dgm:t>
        <a:bodyPr/>
        <a:lstStyle/>
        <a:p>
          <a:endParaRPr lang="en-US"/>
        </a:p>
      </dgm:t>
    </dgm:pt>
    <dgm:pt modelId="{EDFA8BFF-ADC9-4B15-9FB0-15FA7669E8C8}">
      <dgm:prSet phldrT="[Text]"/>
      <dgm:spPr/>
      <dgm:t>
        <a:bodyPr/>
        <a:lstStyle/>
        <a:p>
          <a:r>
            <a:rPr lang="en-US"/>
            <a:t>Government</a:t>
          </a:r>
        </a:p>
      </dgm:t>
    </dgm:pt>
    <dgm:pt modelId="{9D872FD0-CF69-4331-B366-E1982C88B4C5}" type="parTrans" cxnId="{420E0B99-2F1F-4F92-9FFB-D1306155DEC2}">
      <dgm:prSet/>
      <dgm:spPr/>
      <dgm:t>
        <a:bodyPr/>
        <a:lstStyle/>
        <a:p>
          <a:endParaRPr lang="en-US"/>
        </a:p>
      </dgm:t>
    </dgm:pt>
    <dgm:pt modelId="{3C53BA00-106A-46F4-8CBD-06B04820DA3C}" type="sibTrans" cxnId="{420E0B99-2F1F-4F92-9FFB-D1306155DEC2}">
      <dgm:prSet/>
      <dgm:spPr/>
      <dgm:t>
        <a:bodyPr/>
        <a:lstStyle/>
        <a:p>
          <a:endParaRPr lang="en-US"/>
        </a:p>
      </dgm:t>
    </dgm:pt>
    <dgm:pt modelId="{E74CA293-53C2-4CED-BD66-061D9462C6B8}">
      <dgm:prSet phldrT="[Text]"/>
      <dgm:spPr/>
      <dgm:t>
        <a:bodyPr/>
        <a:lstStyle/>
        <a:p>
          <a:r>
            <a:rPr lang="en-US"/>
            <a:t>National Sandia Labs</a:t>
          </a:r>
        </a:p>
      </dgm:t>
    </dgm:pt>
    <dgm:pt modelId="{B6546129-3FD6-4467-91ED-8D40C33FA923}" type="parTrans" cxnId="{C84505FD-C379-4E9C-9CCA-15185BC25213}">
      <dgm:prSet/>
      <dgm:spPr/>
      <dgm:t>
        <a:bodyPr/>
        <a:lstStyle/>
        <a:p>
          <a:endParaRPr lang="en-US"/>
        </a:p>
      </dgm:t>
    </dgm:pt>
    <dgm:pt modelId="{03A128D4-3FCD-4E98-A27E-06BB096C2FE4}" type="sibTrans" cxnId="{C84505FD-C379-4E9C-9CCA-15185BC25213}">
      <dgm:prSet/>
      <dgm:spPr/>
      <dgm:t>
        <a:bodyPr/>
        <a:lstStyle/>
        <a:p>
          <a:endParaRPr lang="en-US"/>
        </a:p>
      </dgm:t>
    </dgm:pt>
    <dgm:pt modelId="{E97A4E3E-468F-4025-9C12-B8CE4AF39B5C}">
      <dgm:prSet phldrT="[Text]"/>
      <dgm:spPr/>
      <dgm:t>
        <a:bodyPr/>
        <a:lstStyle/>
        <a:p>
          <a:r>
            <a:rPr lang="en-US"/>
            <a:t>NIH</a:t>
          </a:r>
        </a:p>
      </dgm:t>
    </dgm:pt>
    <dgm:pt modelId="{7796096C-29A1-4F42-B985-7D68206F5A1D}" type="parTrans" cxnId="{CD0C5BDE-1906-4387-8B0B-FE532BEC50C6}">
      <dgm:prSet/>
      <dgm:spPr/>
      <dgm:t>
        <a:bodyPr/>
        <a:lstStyle/>
        <a:p>
          <a:endParaRPr lang="en-US"/>
        </a:p>
      </dgm:t>
    </dgm:pt>
    <dgm:pt modelId="{A8253784-79EC-4E65-88B5-919B4C23E8A8}" type="sibTrans" cxnId="{CD0C5BDE-1906-4387-8B0B-FE532BEC50C6}">
      <dgm:prSet/>
      <dgm:spPr/>
      <dgm:t>
        <a:bodyPr/>
        <a:lstStyle/>
        <a:p>
          <a:endParaRPr lang="en-US"/>
        </a:p>
      </dgm:t>
    </dgm:pt>
    <dgm:pt modelId="{73174602-21C6-4F38-9E38-FD8E6983A7B1}">
      <dgm:prSet phldrT="[Text]"/>
      <dgm:spPr/>
      <dgm:t>
        <a:bodyPr/>
        <a:lstStyle/>
        <a:p>
          <a:r>
            <a:rPr lang="en-US"/>
            <a:t>Industry</a:t>
          </a:r>
        </a:p>
      </dgm:t>
    </dgm:pt>
    <dgm:pt modelId="{EA54CD73-1E2A-4F4F-BF91-05564F7683C6}" type="parTrans" cxnId="{830DB619-F14D-44DA-86D0-2D4F50360B01}">
      <dgm:prSet/>
      <dgm:spPr/>
      <dgm:t>
        <a:bodyPr/>
        <a:lstStyle/>
        <a:p>
          <a:endParaRPr lang="en-US"/>
        </a:p>
      </dgm:t>
    </dgm:pt>
    <dgm:pt modelId="{36825236-B515-4654-A291-BE7E779A1570}" type="sibTrans" cxnId="{830DB619-F14D-44DA-86D0-2D4F50360B01}">
      <dgm:prSet/>
      <dgm:spPr/>
      <dgm:t>
        <a:bodyPr/>
        <a:lstStyle/>
        <a:p>
          <a:endParaRPr lang="en-US"/>
        </a:p>
      </dgm:t>
    </dgm:pt>
    <dgm:pt modelId="{7702BCEE-8804-4FB1-881F-DBB673033D81}">
      <dgm:prSet phldrT="[Text]"/>
      <dgm:spPr/>
      <dgm:t>
        <a:bodyPr/>
        <a:lstStyle/>
        <a:p>
          <a:r>
            <a:rPr lang="en-US"/>
            <a:t>Business</a:t>
          </a:r>
        </a:p>
      </dgm:t>
    </dgm:pt>
    <dgm:pt modelId="{592DA4C9-C130-4DB6-B0C3-2142478692E2}" type="parTrans" cxnId="{30235734-F69F-4040-83C7-F39452FEB213}">
      <dgm:prSet/>
      <dgm:spPr/>
      <dgm:t>
        <a:bodyPr/>
        <a:lstStyle/>
        <a:p>
          <a:endParaRPr lang="en-US"/>
        </a:p>
      </dgm:t>
    </dgm:pt>
    <dgm:pt modelId="{1134E78E-8DE5-4103-98B3-7741C1C3B24C}" type="sibTrans" cxnId="{30235734-F69F-4040-83C7-F39452FEB213}">
      <dgm:prSet/>
      <dgm:spPr/>
      <dgm:t>
        <a:bodyPr/>
        <a:lstStyle/>
        <a:p>
          <a:endParaRPr lang="en-US"/>
        </a:p>
      </dgm:t>
    </dgm:pt>
    <dgm:pt modelId="{C0BFD0B7-407C-479F-932C-6F8AAAAB4472}">
      <dgm:prSet phldrT="[Text]"/>
      <dgm:spPr/>
      <dgm:t>
        <a:bodyPr/>
        <a:lstStyle/>
        <a:p>
          <a:r>
            <a:rPr lang="en-US"/>
            <a:t>UT Permian Basin</a:t>
          </a:r>
        </a:p>
      </dgm:t>
    </dgm:pt>
    <dgm:pt modelId="{E30BFC71-D3EE-40C7-B3A0-CD4788DBABD8}" type="parTrans" cxnId="{6E4365A0-860A-4E1E-A0DB-3ED42017D497}">
      <dgm:prSet/>
      <dgm:spPr/>
      <dgm:t>
        <a:bodyPr/>
        <a:lstStyle/>
        <a:p>
          <a:endParaRPr lang="en-US"/>
        </a:p>
      </dgm:t>
    </dgm:pt>
    <dgm:pt modelId="{14D669C7-E44E-47CB-908E-5C938A1B381C}" type="sibTrans" cxnId="{6E4365A0-860A-4E1E-A0DB-3ED42017D497}">
      <dgm:prSet/>
      <dgm:spPr/>
      <dgm:t>
        <a:bodyPr/>
        <a:lstStyle/>
        <a:p>
          <a:endParaRPr lang="en-US"/>
        </a:p>
      </dgm:t>
    </dgm:pt>
    <dgm:pt modelId="{21CA8787-98E6-4056-A4CE-F13121115285}">
      <dgm:prSet phldrT="[Text]"/>
      <dgm:spPr/>
      <dgm:t>
        <a:bodyPr/>
        <a:lstStyle/>
        <a:p>
          <a:r>
            <a:rPr lang="en-US"/>
            <a:t>El Paso Community College</a:t>
          </a:r>
        </a:p>
      </dgm:t>
    </dgm:pt>
    <dgm:pt modelId="{66523EE6-E475-4687-8BA7-BAED4F5A2A4F}" type="parTrans" cxnId="{822C72D1-E393-4EAA-85C1-AF1F49C18CDD}">
      <dgm:prSet/>
      <dgm:spPr/>
      <dgm:t>
        <a:bodyPr/>
        <a:lstStyle/>
        <a:p>
          <a:endParaRPr lang="en-US"/>
        </a:p>
      </dgm:t>
    </dgm:pt>
    <dgm:pt modelId="{E155C43A-CC0B-43B1-9457-8BFA6BF0C22A}" type="sibTrans" cxnId="{822C72D1-E393-4EAA-85C1-AF1F49C18CDD}">
      <dgm:prSet/>
      <dgm:spPr/>
      <dgm:t>
        <a:bodyPr/>
        <a:lstStyle/>
        <a:p>
          <a:endParaRPr lang="en-US"/>
        </a:p>
      </dgm:t>
    </dgm:pt>
    <dgm:pt modelId="{A64691E9-B080-4210-BF04-7A0A7A5F1907}">
      <dgm:prSet phldrT="[Text]"/>
      <dgm:spPr/>
      <dgm:t>
        <a:bodyPr/>
        <a:lstStyle/>
        <a:p>
          <a:endParaRPr lang="en-US"/>
        </a:p>
      </dgm:t>
    </dgm:pt>
    <dgm:pt modelId="{8989EF27-41D5-42A4-B3ED-F9D50273F7F3}" type="parTrans" cxnId="{4E5BF2D0-B185-4859-BE07-552C78733D9E}">
      <dgm:prSet/>
      <dgm:spPr/>
      <dgm:t>
        <a:bodyPr/>
        <a:lstStyle/>
        <a:p>
          <a:endParaRPr lang="en-US"/>
        </a:p>
      </dgm:t>
    </dgm:pt>
    <dgm:pt modelId="{9F1BEEC6-B7F9-4FB5-B6C4-7BA771A6E592}" type="sibTrans" cxnId="{4E5BF2D0-B185-4859-BE07-552C78733D9E}">
      <dgm:prSet/>
      <dgm:spPr/>
      <dgm:t>
        <a:bodyPr/>
        <a:lstStyle/>
        <a:p>
          <a:endParaRPr lang="en-US"/>
        </a:p>
      </dgm:t>
    </dgm:pt>
    <dgm:pt modelId="{939BF6A6-F038-4DAB-ABDE-F07618D1453B}">
      <dgm:prSet phldrT="[Text]"/>
      <dgm:spPr/>
      <dgm:t>
        <a:bodyPr/>
        <a:lstStyle/>
        <a:p>
          <a:r>
            <a:rPr lang="en-US"/>
            <a:t>Federal Aviation Administration</a:t>
          </a:r>
        </a:p>
      </dgm:t>
    </dgm:pt>
    <dgm:pt modelId="{6C0F6D11-DDEF-40F6-97DE-3B88828A5E19}" type="parTrans" cxnId="{81BBC960-C036-4190-8641-C1EA3661034E}">
      <dgm:prSet/>
      <dgm:spPr/>
      <dgm:t>
        <a:bodyPr/>
        <a:lstStyle/>
        <a:p>
          <a:endParaRPr lang="en-US"/>
        </a:p>
      </dgm:t>
    </dgm:pt>
    <dgm:pt modelId="{521ED4C5-ADD7-4C84-8A6C-24358DC4AF1A}" type="sibTrans" cxnId="{81BBC960-C036-4190-8641-C1EA3661034E}">
      <dgm:prSet/>
      <dgm:spPr/>
      <dgm:t>
        <a:bodyPr/>
        <a:lstStyle/>
        <a:p>
          <a:endParaRPr lang="en-US"/>
        </a:p>
      </dgm:t>
    </dgm:pt>
    <dgm:pt modelId="{3B56B060-53C1-4134-BE3B-F0259DD91346}">
      <dgm:prSet phldrT="[Text]"/>
      <dgm:spPr/>
      <dgm:t>
        <a:bodyPr/>
        <a:lstStyle/>
        <a:p>
          <a:r>
            <a:rPr lang="en-US"/>
            <a:t>Defense Threat Reduction Agency</a:t>
          </a:r>
        </a:p>
      </dgm:t>
    </dgm:pt>
    <dgm:pt modelId="{33E40F53-E31E-495F-894C-AAC2A50734C7}" type="parTrans" cxnId="{EB234303-AEA5-43C0-8E34-1E26F8F79F4A}">
      <dgm:prSet/>
      <dgm:spPr/>
      <dgm:t>
        <a:bodyPr/>
        <a:lstStyle/>
        <a:p>
          <a:endParaRPr lang="en-US"/>
        </a:p>
      </dgm:t>
    </dgm:pt>
    <dgm:pt modelId="{EB797901-1122-4BC5-87D7-705B5D487979}" type="sibTrans" cxnId="{EB234303-AEA5-43C0-8E34-1E26F8F79F4A}">
      <dgm:prSet/>
      <dgm:spPr/>
      <dgm:t>
        <a:bodyPr/>
        <a:lstStyle/>
        <a:p>
          <a:endParaRPr lang="en-US"/>
        </a:p>
      </dgm:t>
    </dgm:pt>
    <dgm:pt modelId="{2B5255A0-9D8C-44F9-ABC9-4438D54B92DE}">
      <dgm:prSet phldrT="[Text]"/>
      <dgm:spPr/>
      <dgm:t>
        <a:bodyPr/>
        <a:lstStyle/>
        <a:p>
          <a:r>
            <a:rPr lang="en-US"/>
            <a:t>Other</a:t>
          </a:r>
        </a:p>
      </dgm:t>
    </dgm:pt>
    <dgm:pt modelId="{1C8C067C-5B33-48E9-99E0-C3D418A0F861}" type="parTrans" cxnId="{51A1A0F3-B162-4C60-8766-20C5D8267EE6}">
      <dgm:prSet/>
      <dgm:spPr/>
      <dgm:t>
        <a:bodyPr/>
        <a:lstStyle/>
        <a:p>
          <a:endParaRPr lang="en-US"/>
        </a:p>
      </dgm:t>
    </dgm:pt>
    <dgm:pt modelId="{D8572FC2-EE6F-482F-83E9-7A43FBB9F9EC}" type="sibTrans" cxnId="{51A1A0F3-B162-4C60-8766-20C5D8267EE6}">
      <dgm:prSet/>
      <dgm:spPr/>
      <dgm:t>
        <a:bodyPr/>
        <a:lstStyle/>
        <a:p>
          <a:endParaRPr lang="en-US"/>
        </a:p>
      </dgm:t>
    </dgm:pt>
    <dgm:pt modelId="{7A472E99-5C2C-40AF-86CD-48DE5382546B}">
      <dgm:prSet phldrT="[Text]"/>
      <dgm:spPr/>
      <dgm:t>
        <a:bodyPr/>
        <a:lstStyle/>
        <a:p>
          <a:r>
            <a:rPr lang="en-US"/>
            <a:t>Entrepreneurship</a:t>
          </a:r>
        </a:p>
      </dgm:t>
    </dgm:pt>
    <dgm:pt modelId="{54E9F5DD-DEDC-401E-BAB0-39F1D1879259}" type="parTrans" cxnId="{38378CAE-861C-4F61-9B71-51341BD74E1A}">
      <dgm:prSet/>
      <dgm:spPr/>
      <dgm:t>
        <a:bodyPr/>
        <a:lstStyle/>
        <a:p>
          <a:endParaRPr lang="en-US"/>
        </a:p>
      </dgm:t>
    </dgm:pt>
    <dgm:pt modelId="{87EFC1F4-069E-4BAD-B006-4DED348336DD}" type="sibTrans" cxnId="{38378CAE-861C-4F61-9B71-51341BD74E1A}">
      <dgm:prSet/>
      <dgm:spPr/>
      <dgm:t>
        <a:bodyPr/>
        <a:lstStyle/>
        <a:p>
          <a:endParaRPr lang="en-US"/>
        </a:p>
      </dgm:t>
    </dgm:pt>
    <dgm:pt modelId="{10E7F2AB-A0EB-4AE8-A835-CA15D51C5A84}" type="pres">
      <dgm:prSet presAssocID="{ADAE2C5D-9E26-4F86-A7CD-A699D3F95489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3C0AAE26-822A-4C0B-A2B6-6473F1D28D01}" type="pres">
      <dgm:prSet presAssocID="{ADAE2C5D-9E26-4F86-A7CD-A699D3F95489}" presName="cycle" presStyleCnt="0"/>
      <dgm:spPr/>
    </dgm:pt>
    <dgm:pt modelId="{7EFF8244-9384-4594-BE32-5CFD647DA397}" type="pres">
      <dgm:prSet presAssocID="{ADAE2C5D-9E26-4F86-A7CD-A699D3F95489}" presName="centerShape" presStyleCnt="0"/>
      <dgm:spPr/>
    </dgm:pt>
    <dgm:pt modelId="{D9B9F695-9F28-4138-AC1A-092C42F90B18}" type="pres">
      <dgm:prSet presAssocID="{ADAE2C5D-9E26-4F86-A7CD-A699D3F95489}" presName="connSite" presStyleLbl="node1" presStyleIdx="0" presStyleCnt="4"/>
      <dgm:spPr/>
    </dgm:pt>
    <dgm:pt modelId="{9245AB41-5906-4874-8CFE-933551459741}" type="pres">
      <dgm:prSet presAssocID="{ADAE2C5D-9E26-4F86-A7CD-A699D3F95489}" presName="visible" presStyleLbl="node1" presStyleIdx="0" presStyleCnt="4" custScaleX="175002" custLinFactNeighborX="-55004" custLinFactNeighborY="243"/>
      <dgm:spPr>
        <a:prstGeom prst="roundRect">
          <a:avLst/>
        </a:prstGeom>
      </dgm:spPr>
    </dgm:pt>
    <dgm:pt modelId="{0B6A63C5-BCA8-412A-AE62-569526F7E20C}" type="pres">
      <dgm:prSet presAssocID="{2AA9D765-BE80-4D96-8788-F081E6899C8F}" presName="Name25" presStyleLbl="parChTrans1D1" presStyleIdx="0" presStyleCnt="3"/>
      <dgm:spPr/>
    </dgm:pt>
    <dgm:pt modelId="{16F33607-7BC6-4719-909A-4EAFF7A36260}" type="pres">
      <dgm:prSet presAssocID="{51067BB3-8195-4FCB-A827-0462C81CF2B9}" presName="node" presStyleCnt="0"/>
      <dgm:spPr/>
    </dgm:pt>
    <dgm:pt modelId="{6A10729A-6049-4535-8A66-F63A93D334AA}" type="pres">
      <dgm:prSet presAssocID="{51067BB3-8195-4FCB-A827-0462C81CF2B9}" presName="parentNode" presStyleLbl="node1" presStyleIdx="1" presStyleCnt="4" custLinFactNeighborX="31061" custLinFactNeighborY="21403">
        <dgm:presLayoutVars>
          <dgm:chMax val="1"/>
          <dgm:bulletEnabled val="1"/>
        </dgm:presLayoutVars>
      </dgm:prSet>
      <dgm:spPr/>
    </dgm:pt>
    <dgm:pt modelId="{110CA309-989F-4E6B-9FD6-2704B7D82D15}" type="pres">
      <dgm:prSet presAssocID="{51067BB3-8195-4FCB-A827-0462C81CF2B9}" presName="childNode" presStyleLbl="revTx" presStyleIdx="0" presStyleCnt="3">
        <dgm:presLayoutVars>
          <dgm:bulletEnabled val="1"/>
        </dgm:presLayoutVars>
      </dgm:prSet>
      <dgm:spPr/>
    </dgm:pt>
    <dgm:pt modelId="{2CFC6F13-DE65-429E-BF8B-42350CAF69CA}" type="pres">
      <dgm:prSet presAssocID="{9D872FD0-CF69-4331-B366-E1982C88B4C5}" presName="Name25" presStyleLbl="parChTrans1D1" presStyleIdx="1" presStyleCnt="3"/>
      <dgm:spPr/>
    </dgm:pt>
    <dgm:pt modelId="{12F544D8-F333-4625-80DE-CBE2FCAEFE9E}" type="pres">
      <dgm:prSet presAssocID="{EDFA8BFF-ADC9-4B15-9FB0-15FA7669E8C8}" presName="node" presStyleCnt="0"/>
      <dgm:spPr/>
    </dgm:pt>
    <dgm:pt modelId="{3979F048-8471-4BA9-BEF9-E644FC6C8645}" type="pres">
      <dgm:prSet presAssocID="{EDFA8BFF-ADC9-4B15-9FB0-15FA7669E8C8}" presName="parentNode" presStyleLbl="node1" presStyleIdx="2" presStyleCnt="4">
        <dgm:presLayoutVars>
          <dgm:chMax val="1"/>
          <dgm:bulletEnabled val="1"/>
        </dgm:presLayoutVars>
      </dgm:prSet>
      <dgm:spPr/>
    </dgm:pt>
    <dgm:pt modelId="{A21920CF-8A4A-4ABE-84F6-E374C857E63B}" type="pres">
      <dgm:prSet presAssocID="{EDFA8BFF-ADC9-4B15-9FB0-15FA7669E8C8}" presName="childNode" presStyleLbl="revTx" presStyleIdx="1" presStyleCnt="3">
        <dgm:presLayoutVars>
          <dgm:bulletEnabled val="1"/>
        </dgm:presLayoutVars>
      </dgm:prSet>
      <dgm:spPr/>
    </dgm:pt>
    <dgm:pt modelId="{FCE906EC-054C-4D98-A2D0-AA38019EC528}" type="pres">
      <dgm:prSet presAssocID="{EA54CD73-1E2A-4F4F-BF91-05564F7683C6}" presName="Name25" presStyleLbl="parChTrans1D1" presStyleIdx="2" presStyleCnt="3"/>
      <dgm:spPr/>
    </dgm:pt>
    <dgm:pt modelId="{FC9F8938-D6F5-44FB-9E27-DCF30260F470}" type="pres">
      <dgm:prSet presAssocID="{73174602-21C6-4F38-9E38-FD8E6983A7B1}" presName="node" presStyleCnt="0"/>
      <dgm:spPr/>
    </dgm:pt>
    <dgm:pt modelId="{B8246FA2-46A6-4459-B72F-D187883882B5}" type="pres">
      <dgm:prSet presAssocID="{73174602-21C6-4F38-9E38-FD8E6983A7B1}" presName="parentNode" presStyleLbl="node1" presStyleIdx="3" presStyleCnt="4" custLinFactNeighborX="31346" custLinFactNeighborY="-17871">
        <dgm:presLayoutVars>
          <dgm:chMax val="1"/>
          <dgm:bulletEnabled val="1"/>
        </dgm:presLayoutVars>
      </dgm:prSet>
      <dgm:spPr/>
    </dgm:pt>
    <dgm:pt modelId="{681C22BC-DAEA-45BA-9A90-4E7D0EA89147}" type="pres">
      <dgm:prSet presAssocID="{73174602-21C6-4F38-9E38-FD8E6983A7B1}" presName="childNode" presStyleLbl="revTx" presStyleIdx="2" presStyleCnt="3">
        <dgm:presLayoutVars>
          <dgm:bulletEnabled val="1"/>
        </dgm:presLayoutVars>
      </dgm:prSet>
      <dgm:spPr/>
    </dgm:pt>
  </dgm:ptLst>
  <dgm:cxnLst>
    <dgm:cxn modelId="{EB234303-AEA5-43C0-8E34-1E26F8F79F4A}" srcId="{EDFA8BFF-ADC9-4B15-9FB0-15FA7669E8C8}" destId="{3B56B060-53C1-4134-BE3B-F0259DD91346}" srcOrd="3" destOrd="0" parTransId="{33E40F53-E31E-495F-894C-AAC2A50734C7}" sibTransId="{EB797901-1122-4BC5-87D7-705B5D487979}"/>
    <dgm:cxn modelId="{620BAC03-850A-4D1B-8CF4-968255B3E57D}" type="presOf" srcId="{C0BFD0B7-407C-479F-932C-6F8AAAAB4472}" destId="{110CA309-989F-4E6B-9FD6-2704B7D82D15}" srcOrd="0" destOrd="2" presId="urn:microsoft.com/office/officeart/2005/8/layout/radial2"/>
    <dgm:cxn modelId="{618E5B0E-CB13-492A-B7E2-EE9F4192FF26}" type="presOf" srcId="{ADAE2C5D-9E26-4F86-A7CD-A699D3F95489}" destId="{10E7F2AB-A0EB-4AE8-A835-CA15D51C5A84}" srcOrd="0" destOrd="0" presId="urn:microsoft.com/office/officeart/2005/8/layout/radial2"/>
    <dgm:cxn modelId="{D506FB11-A79C-4938-AAE2-E5024FBDA40E}" type="presOf" srcId="{E97A4E3E-468F-4025-9C12-B8CE4AF39B5C}" destId="{A21920CF-8A4A-4ABE-84F6-E374C857E63B}" srcOrd="0" destOrd="1" presId="urn:microsoft.com/office/officeart/2005/8/layout/radial2"/>
    <dgm:cxn modelId="{830DB619-F14D-44DA-86D0-2D4F50360B01}" srcId="{ADAE2C5D-9E26-4F86-A7CD-A699D3F95489}" destId="{73174602-21C6-4F38-9E38-FD8E6983A7B1}" srcOrd="2" destOrd="0" parTransId="{EA54CD73-1E2A-4F4F-BF91-05564F7683C6}" sibTransId="{36825236-B515-4654-A291-BE7E779A1570}"/>
    <dgm:cxn modelId="{8CA8D124-2769-4863-A796-CB931A3C65CD}" type="presOf" srcId="{3B56B060-53C1-4134-BE3B-F0259DD91346}" destId="{A21920CF-8A4A-4ABE-84F6-E374C857E63B}" srcOrd="0" destOrd="3" presId="urn:microsoft.com/office/officeart/2005/8/layout/radial2"/>
    <dgm:cxn modelId="{30235734-F69F-4040-83C7-F39452FEB213}" srcId="{73174602-21C6-4F38-9E38-FD8E6983A7B1}" destId="{7702BCEE-8804-4FB1-881F-DBB673033D81}" srcOrd="1" destOrd="0" parTransId="{592DA4C9-C130-4DB6-B0C3-2142478692E2}" sibTransId="{1134E78E-8DE5-4103-98B3-7741C1C3B24C}"/>
    <dgm:cxn modelId="{F8286338-2072-4C89-8291-8D5051D5D144}" type="presOf" srcId="{2B5255A0-9D8C-44F9-ABC9-4438D54B92DE}" destId="{681C22BC-DAEA-45BA-9A90-4E7D0EA89147}" srcOrd="0" destOrd="2" presId="urn:microsoft.com/office/officeart/2005/8/layout/radial2"/>
    <dgm:cxn modelId="{6434FF3E-CAD8-4AB0-AFB5-8A9D13EF49B9}" type="presOf" srcId="{9D872FD0-CF69-4331-B366-E1982C88B4C5}" destId="{2CFC6F13-DE65-429E-BF8B-42350CAF69CA}" srcOrd="0" destOrd="0" presId="urn:microsoft.com/office/officeart/2005/8/layout/radial2"/>
    <dgm:cxn modelId="{62FCD35D-C7C0-4EDE-AB12-0B5ED352AAB9}" type="presOf" srcId="{939BF6A6-F038-4DAB-ABDE-F07618D1453B}" destId="{A21920CF-8A4A-4ABE-84F6-E374C857E63B}" srcOrd="0" destOrd="2" presId="urn:microsoft.com/office/officeart/2005/8/layout/radial2"/>
    <dgm:cxn modelId="{81BBC960-C036-4190-8641-C1EA3661034E}" srcId="{EDFA8BFF-ADC9-4B15-9FB0-15FA7669E8C8}" destId="{939BF6A6-F038-4DAB-ABDE-F07618D1453B}" srcOrd="2" destOrd="0" parTransId="{6C0F6D11-DDEF-40F6-97DE-3B88828A5E19}" sibTransId="{521ED4C5-ADD7-4C84-8A6C-24358DC4AF1A}"/>
    <dgm:cxn modelId="{554C8F66-5CD1-415D-8085-873AFC99E4DE}" type="presOf" srcId="{7702BCEE-8804-4FB1-881F-DBB673033D81}" destId="{681C22BC-DAEA-45BA-9A90-4E7D0EA89147}" srcOrd="0" destOrd="1" presId="urn:microsoft.com/office/officeart/2005/8/layout/radial2"/>
    <dgm:cxn modelId="{D73F9149-3602-43AA-BADE-32EEEC7BE1FD}" type="presOf" srcId="{EAA4C27B-448F-4053-8FB6-28ABD3F6CD09}" destId="{110CA309-989F-4E6B-9FD6-2704B7D82D15}" srcOrd="0" destOrd="1" presId="urn:microsoft.com/office/officeart/2005/8/layout/radial2"/>
    <dgm:cxn modelId="{4970204A-A24B-4712-A859-8D11E5B8ABB4}" type="presOf" srcId="{2AA9D765-BE80-4D96-8788-F081E6899C8F}" destId="{0B6A63C5-BCA8-412A-AE62-569526F7E20C}" srcOrd="0" destOrd="0" presId="urn:microsoft.com/office/officeart/2005/8/layout/radial2"/>
    <dgm:cxn modelId="{E166F06E-FA3D-4DFF-9052-BB81C0B247E8}" type="presOf" srcId="{EDFA8BFF-ADC9-4B15-9FB0-15FA7669E8C8}" destId="{3979F048-8471-4BA9-BEF9-E644FC6C8645}" srcOrd="0" destOrd="0" presId="urn:microsoft.com/office/officeart/2005/8/layout/radial2"/>
    <dgm:cxn modelId="{28FF5574-03D6-4FD2-A3C3-D346E362808E}" srcId="{ADAE2C5D-9E26-4F86-A7CD-A699D3F95489}" destId="{51067BB3-8195-4FCB-A827-0462C81CF2B9}" srcOrd="0" destOrd="0" parTransId="{2AA9D765-BE80-4D96-8788-F081E6899C8F}" sibTransId="{07BA66A1-F671-4931-A013-8B0C07F7FEDC}"/>
    <dgm:cxn modelId="{CDDBA45A-C63E-440A-8AF0-337262B7B060}" type="presOf" srcId="{9B8C254B-E84B-46C8-BEDF-43D43BB7C1DC}" destId="{110CA309-989F-4E6B-9FD6-2704B7D82D15}" srcOrd="0" destOrd="0" presId="urn:microsoft.com/office/officeart/2005/8/layout/radial2"/>
    <dgm:cxn modelId="{303A2783-C17A-4709-B153-623330D9C160}" type="presOf" srcId="{E74CA293-53C2-4CED-BD66-061D9462C6B8}" destId="{A21920CF-8A4A-4ABE-84F6-E374C857E63B}" srcOrd="0" destOrd="0" presId="urn:microsoft.com/office/officeart/2005/8/layout/radial2"/>
    <dgm:cxn modelId="{85D21B84-46D7-4ABD-B04C-0CFBC64DD190}" type="presOf" srcId="{51067BB3-8195-4FCB-A827-0462C81CF2B9}" destId="{6A10729A-6049-4535-8A66-F63A93D334AA}" srcOrd="0" destOrd="0" presId="urn:microsoft.com/office/officeart/2005/8/layout/radial2"/>
    <dgm:cxn modelId="{B0D37E88-FADE-485D-A11A-2DD2FE622C55}" srcId="{51067BB3-8195-4FCB-A827-0462C81CF2B9}" destId="{EAA4C27B-448F-4053-8FB6-28ABD3F6CD09}" srcOrd="1" destOrd="0" parTransId="{9C096A85-BA5F-469F-8B79-625B123D67E4}" sibTransId="{A0C0531D-BA8F-452C-9879-5069FF97D647}"/>
    <dgm:cxn modelId="{420E0B99-2F1F-4F92-9FFB-D1306155DEC2}" srcId="{ADAE2C5D-9E26-4F86-A7CD-A699D3F95489}" destId="{EDFA8BFF-ADC9-4B15-9FB0-15FA7669E8C8}" srcOrd="1" destOrd="0" parTransId="{9D872FD0-CF69-4331-B366-E1982C88B4C5}" sibTransId="{3C53BA00-106A-46F4-8CBD-06B04820DA3C}"/>
    <dgm:cxn modelId="{55A0019F-5566-4D0F-A3B2-F0F803180B2E}" type="presOf" srcId="{21CA8787-98E6-4056-A4CE-F13121115285}" destId="{110CA309-989F-4E6B-9FD6-2704B7D82D15}" srcOrd="0" destOrd="3" presId="urn:microsoft.com/office/officeart/2005/8/layout/radial2"/>
    <dgm:cxn modelId="{6E4365A0-860A-4E1E-A0DB-3ED42017D497}" srcId="{51067BB3-8195-4FCB-A827-0462C81CF2B9}" destId="{C0BFD0B7-407C-479F-932C-6F8AAAAB4472}" srcOrd="2" destOrd="0" parTransId="{E30BFC71-D3EE-40C7-B3A0-CD4788DBABD8}" sibTransId="{14D669C7-E44E-47CB-908E-5C938A1B381C}"/>
    <dgm:cxn modelId="{B81FC0A2-BD0A-4F70-A7F0-4DE33DDD36C9}" type="presOf" srcId="{EA54CD73-1E2A-4F4F-BF91-05564F7683C6}" destId="{FCE906EC-054C-4D98-A2D0-AA38019EC528}" srcOrd="0" destOrd="0" presId="urn:microsoft.com/office/officeart/2005/8/layout/radial2"/>
    <dgm:cxn modelId="{710E33AC-9D6E-4A6B-8D26-CF38CE9DB25F}" type="presOf" srcId="{73174602-21C6-4F38-9E38-FD8E6983A7B1}" destId="{B8246FA2-46A6-4459-B72F-D187883882B5}" srcOrd="0" destOrd="0" presId="urn:microsoft.com/office/officeart/2005/8/layout/radial2"/>
    <dgm:cxn modelId="{38378CAE-861C-4F61-9B71-51341BD74E1A}" srcId="{73174602-21C6-4F38-9E38-FD8E6983A7B1}" destId="{7A472E99-5C2C-40AF-86CD-48DE5382546B}" srcOrd="0" destOrd="0" parTransId="{54E9F5DD-DEDC-401E-BAB0-39F1D1879259}" sibTransId="{87EFC1F4-069E-4BAD-B006-4DED348336DD}"/>
    <dgm:cxn modelId="{FA0E90AF-10B8-4533-81E6-551A5C16AA0B}" srcId="{51067BB3-8195-4FCB-A827-0462C81CF2B9}" destId="{9B8C254B-E84B-46C8-BEDF-43D43BB7C1DC}" srcOrd="0" destOrd="0" parTransId="{1C33D0BF-18E9-4945-BC95-B7BB7EB993FB}" sibTransId="{FB384684-E3AC-4B95-8E65-15C823C2715F}"/>
    <dgm:cxn modelId="{DAE8C3C0-A3C4-4977-AA8D-5815A1020300}" type="presOf" srcId="{7A472E99-5C2C-40AF-86CD-48DE5382546B}" destId="{681C22BC-DAEA-45BA-9A90-4E7D0EA89147}" srcOrd="0" destOrd="0" presId="urn:microsoft.com/office/officeart/2005/8/layout/radial2"/>
    <dgm:cxn modelId="{4E5BF2D0-B185-4859-BE07-552C78733D9E}" srcId="{EDFA8BFF-ADC9-4B15-9FB0-15FA7669E8C8}" destId="{A64691E9-B080-4210-BF04-7A0A7A5F1907}" srcOrd="4" destOrd="0" parTransId="{8989EF27-41D5-42A4-B3ED-F9D50273F7F3}" sibTransId="{9F1BEEC6-B7F9-4FB5-B6C4-7BA771A6E592}"/>
    <dgm:cxn modelId="{822C72D1-E393-4EAA-85C1-AF1F49C18CDD}" srcId="{51067BB3-8195-4FCB-A827-0462C81CF2B9}" destId="{21CA8787-98E6-4056-A4CE-F13121115285}" srcOrd="3" destOrd="0" parTransId="{66523EE6-E475-4687-8BA7-BAED4F5A2A4F}" sibTransId="{E155C43A-CC0B-43B1-9457-8BFA6BF0C22A}"/>
    <dgm:cxn modelId="{CD0C5BDE-1906-4387-8B0B-FE532BEC50C6}" srcId="{EDFA8BFF-ADC9-4B15-9FB0-15FA7669E8C8}" destId="{E97A4E3E-468F-4025-9C12-B8CE4AF39B5C}" srcOrd="1" destOrd="0" parTransId="{7796096C-29A1-4F42-B985-7D68206F5A1D}" sibTransId="{A8253784-79EC-4E65-88B5-919B4C23E8A8}"/>
    <dgm:cxn modelId="{E8D7ACDE-F361-41B4-9F0D-0AF5508F147C}" type="presOf" srcId="{A64691E9-B080-4210-BF04-7A0A7A5F1907}" destId="{A21920CF-8A4A-4ABE-84F6-E374C857E63B}" srcOrd="0" destOrd="4" presId="urn:microsoft.com/office/officeart/2005/8/layout/radial2"/>
    <dgm:cxn modelId="{51A1A0F3-B162-4C60-8766-20C5D8267EE6}" srcId="{73174602-21C6-4F38-9E38-FD8E6983A7B1}" destId="{2B5255A0-9D8C-44F9-ABC9-4438D54B92DE}" srcOrd="2" destOrd="0" parTransId="{1C8C067C-5B33-48E9-99E0-C3D418A0F861}" sibTransId="{D8572FC2-EE6F-482F-83E9-7A43FBB9F9EC}"/>
    <dgm:cxn modelId="{C84505FD-C379-4E9C-9CCA-15185BC25213}" srcId="{EDFA8BFF-ADC9-4B15-9FB0-15FA7669E8C8}" destId="{E74CA293-53C2-4CED-BD66-061D9462C6B8}" srcOrd="0" destOrd="0" parTransId="{B6546129-3FD6-4467-91ED-8D40C33FA923}" sibTransId="{03A128D4-3FCD-4E98-A27E-06BB096C2FE4}"/>
    <dgm:cxn modelId="{9A118E13-42F2-4B1A-8D7E-86A353B52A15}" type="presParOf" srcId="{10E7F2AB-A0EB-4AE8-A835-CA15D51C5A84}" destId="{3C0AAE26-822A-4C0B-A2B6-6473F1D28D01}" srcOrd="0" destOrd="0" presId="urn:microsoft.com/office/officeart/2005/8/layout/radial2"/>
    <dgm:cxn modelId="{802AA4AD-10BA-4D57-9755-E731422E9093}" type="presParOf" srcId="{3C0AAE26-822A-4C0B-A2B6-6473F1D28D01}" destId="{7EFF8244-9384-4594-BE32-5CFD647DA397}" srcOrd="0" destOrd="0" presId="urn:microsoft.com/office/officeart/2005/8/layout/radial2"/>
    <dgm:cxn modelId="{0B239BEA-A0ED-49D8-AF6E-C94A5798A102}" type="presParOf" srcId="{7EFF8244-9384-4594-BE32-5CFD647DA397}" destId="{D9B9F695-9F28-4138-AC1A-092C42F90B18}" srcOrd="0" destOrd="0" presId="urn:microsoft.com/office/officeart/2005/8/layout/radial2"/>
    <dgm:cxn modelId="{A33C5C82-00F6-4E88-9F04-CBB3A82AC41A}" type="presParOf" srcId="{7EFF8244-9384-4594-BE32-5CFD647DA397}" destId="{9245AB41-5906-4874-8CFE-933551459741}" srcOrd="1" destOrd="0" presId="urn:microsoft.com/office/officeart/2005/8/layout/radial2"/>
    <dgm:cxn modelId="{B0252023-7333-4390-9321-53559BE9058E}" type="presParOf" srcId="{3C0AAE26-822A-4C0B-A2B6-6473F1D28D01}" destId="{0B6A63C5-BCA8-412A-AE62-569526F7E20C}" srcOrd="1" destOrd="0" presId="urn:microsoft.com/office/officeart/2005/8/layout/radial2"/>
    <dgm:cxn modelId="{927F03C0-FDE5-47F5-B293-A274AAC25854}" type="presParOf" srcId="{3C0AAE26-822A-4C0B-A2B6-6473F1D28D01}" destId="{16F33607-7BC6-4719-909A-4EAFF7A36260}" srcOrd="2" destOrd="0" presId="urn:microsoft.com/office/officeart/2005/8/layout/radial2"/>
    <dgm:cxn modelId="{1F67C7B2-0E02-45DA-A810-08169D41593E}" type="presParOf" srcId="{16F33607-7BC6-4719-909A-4EAFF7A36260}" destId="{6A10729A-6049-4535-8A66-F63A93D334AA}" srcOrd="0" destOrd="0" presId="urn:microsoft.com/office/officeart/2005/8/layout/radial2"/>
    <dgm:cxn modelId="{FBDDDC3C-2952-493F-8A56-BC3EE5819675}" type="presParOf" srcId="{16F33607-7BC6-4719-909A-4EAFF7A36260}" destId="{110CA309-989F-4E6B-9FD6-2704B7D82D15}" srcOrd="1" destOrd="0" presId="urn:microsoft.com/office/officeart/2005/8/layout/radial2"/>
    <dgm:cxn modelId="{79E35B34-F5F2-43B8-ACA2-0D565C979FBC}" type="presParOf" srcId="{3C0AAE26-822A-4C0B-A2B6-6473F1D28D01}" destId="{2CFC6F13-DE65-429E-BF8B-42350CAF69CA}" srcOrd="3" destOrd="0" presId="urn:microsoft.com/office/officeart/2005/8/layout/radial2"/>
    <dgm:cxn modelId="{26AC0562-75E3-468F-98B2-61D85BF8C53B}" type="presParOf" srcId="{3C0AAE26-822A-4C0B-A2B6-6473F1D28D01}" destId="{12F544D8-F333-4625-80DE-CBE2FCAEFE9E}" srcOrd="4" destOrd="0" presId="urn:microsoft.com/office/officeart/2005/8/layout/radial2"/>
    <dgm:cxn modelId="{FC8A8165-E090-43AA-8730-436E7ABCED34}" type="presParOf" srcId="{12F544D8-F333-4625-80DE-CBE2FCAEFE9E}" destId="{3979F048-8471-4BA9-BEF9-E644FC6C8645}" srcOrd="0" destOrd="0" presId="urn:microsoft.com/office/officeart/2005/8/layout/radial2"/>
    <dgm:cxn modelId="{4D949834-2CEB-4087-8D67-36C988B9D27C}" type="presParOf" srcId="{12F544D8-F333-4625-80DE-CBE2FCAEFE9E}" destId="{A21920CF-8A4A-4ABE-84F6-E374C857E63B}" srcOrd="1" destOrd="0" presId="urn:microsoft.com/office/officeart/2005/8/layout/radial2"/>
    <dgm:cxn modelId="{A9C3FF61-8378-4D0A-B8FB-96A9F0EDBD48}" type="presParOf" srcId="{3C0AAE26-822A-4C0B-A2B6-6473F1D28D01}" destId="{FCE906EC-054C-4D98-A2D0-AA38019EC528}" srcOrd="5" destOrd="0" presId="urn:microsoft.com/office/officeart/2005/8/layout/radial2"/>
    <dgm:cxn modelId="{2C967C17-E68C-408D-9738-EDF937A218FA}" type="presParOf" srcId="{3C0AAE26-822A-4C0B-A2B6-6473F1D28D01}" destId="{FC9F8938-D6F5-44FB-9E27-DCF30260F470}" srcOrd="6" destOrd="0" presId="urn:microsoft.com/office/officeart/2005/8/layout/radial2"/>
    <dgm:cxn modelId="{C916F166-ECD6-44FF-A5B8-DA5D565A3648}" type="presParOf" srcId="{FC9F8938-D6F5-44FB-9E27-DCF30260F470}" destId="{B8246FA2-46A6-4459-B72F-D187883882B5}" srcOrd="0" destOrd="0" presId="urn:microsoft.com/office/officeart/2005/8/layout/radial2"/>
    <dgm:cxn modelId="{725ED976-B5CB-41B8-ABB4-A8B321BEEE1E}" type="presParOf" srcId="{FC9F8938-D6F5-44FB-9E27-DCF30260F470}" destId="{681C22BC-DAEA-45BA-9A90-4E7D0EA89147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A5C120C-AD9C-429C-9C6C-D5247CABCCB0}" type="doc">
      <dgm:prSet loTypeId="urn:microsoft.com/office/officeart/2005/8/layout/equation2" loCatId="relationship" qsTypeId="urn:microsoft.com/office/officeart/2005/8/quickstyle/simple1" qsCatId="simple" csTypeId="urn:microsoft.com/office/officeart/2005/8/colors/accent6_1" csCatId="accent6" phldr="1"/>
      <dgm:spPr/>
    </dgm:pt>
    <dgm:pt modelId="{ECF6FD57-FBD6-4B8B-A4D8-598252F50626}">
      <dgm:prSet phldrT="[Text]" custT="1"/>
      <dgm:spPr/>
      <dgm:t>
        <a:bodyPr/>
        <a:lstStyle/>
        <a:p>
          <a:r>
            <a:rPr lang="en-US" sz="1800"/>
            <a:t>Research Mentoring</a:t>
          </a:r>
        </a:p>
      </dgm:t>
    </dgm:pt>
    <dgm:pt modelId="{2A8D5C11-EC6B-4DB6-BB30-39DDD2344147}" type="parTrans" cxnId="{86EE7678-A249-42F7-9DA2-D23B97481372}">
      <dgm:prSet/>
      <dgm:spPr/>
      <dgm:t>
        <a:bodyPr/>
        <a:lstStyle/>
        <a:p>
          <a:endParaRPr lang="en-US"/>
        </a:p>
      </dgm:t>
    </dgm:pt>
    <dgm:pt modelId="{451119F9-B489-418B-ADF8-BCA5F4E97B49}" type="sibTrans" cxnId="{86EE7678-A249-42F7-9DA2-D23B97481372}">
      <dgm:prSet/>
      <dgm:spPr/>
      <dgm:t>
        <a:bodyPr/>
        <a:lstStyle/>
        <a:p>
          <a:endParaRPr lang="en-US"/>
        </a:p>
      </dgm:t>
    </dgm:pt>
    <dgm:pt modelId="{A099212D-D2ED-41C9-A325-683C6E4F6C27}">
      <dgm:prSet phldrT="[Text]" custT="1"/>
      <dgm:spPr/>
      <dgm:t>
        <a:bodyPr/>
        <a:lstStyle/>
        <a:p>
          <a:r>
            <a:rPr lang="en-US" sz="1400"/>
            <a:t>Professional Development Coaching</a:t>
          </a:r>
        </a:p>
      </dgm:t>
    </dgm:pt>
    <dgm:pt modelId="{AB282A86-7CD2-4DDE-9BEF-FBEB01AA2A58}" type="parTrans" cxnId="{DB6DDBE2-E0F5-4371-93A5-B481ACE3B902}">
      <dgm:prSet/>
      <dgm:spPr/>
      <dgm:t>
        <a:bodyPr/>
        <a:lstStyle/>
        <a:p>
          <a:endParaRPr lang="en-US"/>
        </a:p>
      </dgm:t>
    </dgm:pt>
    <dgm:pt modelId="{C1A4B7B3-24F3-452B-9632-7BA63D35B6D4}" type="sibTrans" cxnId="{DB6DDBE2-E0F5-4371-93A5-B481ACE3B902}">
      <dgm:prSet/>
      <dgm:spPr/>
      <dgm:t>
        <a:bodyPr/>
        <a:lstStyle/>
        <a:p>
          <a:endParaRPr lang="en-US"/>
        </a:p>
      </dgm:t>
    </dgm:pt>
    <dgm:pt modelId="{A6ED6710-A57E-439A-94F8-61E6F0BB8C74}">
      <dgm:prSet phldrT="[Text]"/>
      <dgm:spPr/>
      <dgm:t>
        <a:bodyPr/>
        <a:lstStyle/>
        <a:p>
          <a:r>
            <a:rPr lang="en-US"/>
            <a:t>Protégé</a:t>
          </a:r>
        </a:p>
      </dgm:t>
    </dgm:pt>
    <dgm:pt modelId="{BB1562A3-452E-4828-B4B0-352DDEE38BAD}" type="parTrans" cxnId="{1153BCEC-F09E-44BC-BFEE-700865633CF2}">
      <dgm:prSet/>
      <dgm:spPr/>
      <dgm:t>
        <a:bodyPr/>
        <a:lstStyle/>
        <a:p>
          <a:endParaRPr lang="en-US"/>
        </a:p>
      </dgm:t>
    </dgm:pt>
    <dgm:pt modelId="{907C33DE-C383-4079-8463-4931B2744CF5}" type="sibTrans" cxnId="{1153BCEC-F09E-44BC-BFEE-700865633CF2}">
      <dgm:prSet/>
      <dgm:spPr/>
      <dgm:t>
        <a:bodyPr/>
        <a:lstStyle/>
        <a:p>
          <a:endParaRPr lang="en-US"/>
        </a:p>
      </dgm:t>
    </dgm:pt>
    <dgm:pt modelId="{F950872A-680A-4802-B190-7F2ADC3292E6}" type="pres">
      <dgm:prSet presAssocID="{0A5C120C-AD9C-429C-9C6C-D5247CABCCB0}" presName="Name0" presStyleCnt="0">
        <dgm:presLayoutVars>
          <dgm:dir/>
          <dgm:resizeHandles val="exact"/>
        </dgm:presLayoutVars>
      </dgm:prSet>
      <dgm:spPr/>
    </dgm:pt>
    <dgm:pt modelId="{1F5D362F-163D-4BD2-92EC-E08FD2C4FEB8}" type="pres">
      <dgm:prSet presAssocID="{0A5C120C-AD9C-429C-9C6C-D5247CABCCB0}" presName="vNodes" presStyleCnt="0"/>
      <dgm:spPr/>
    </dgm:pt>
    <dgm:pt modelId="{E456D47A-1B8C-4A9F-8BEE-70778486F250}" type="pres">
      <dgm:prSet presAssocID="{ECF6FD57-FBD6-4B8B-A4D8-598252F50626}" presName="node" presStyleLbl="node1" presStyleIdx="0" presStyleCnt="3">
        <dgm:presLayoutVars>
          <dgm:bulletEnabled val="1"/>
        </dgm:presLayoutVars>
      </dgm:prSet>
      <dgm:spPr/>
    </dgm:pt>
    <dgm:pt modelId="{C12A6888-AB2A-4B49-87BE-2E89762BC4F8}" type="pres">
      <dgm:prSet presAssocID="{451119F9-B489-418B-ADF8-BCA5F4E97B49}" presName="spacerT" presStyleCnt="0"/>
      <dgm:spPr/>
    </dgm:pt>
    <dgm:pt modelId="{9A7C6CCA-75CF-42A1-8D97-DCFA8E8C1B4D}" type="pres">
      <dgm:prSet presAssocID="{451119F9-B489-418B-ADF8-BCA5F4E97B49}" presName="sibTrans" presStyleLbl="sibTrans2D1" presStyleIdx="0" presStyleCnt="2"/>
      <dgm:spPr/>
    </dgm:pt>
    <dgm:pt modelId="{0E2B185E-9C28-4694-9FC7-E0D2BF02387B}" type="pres">
      <dgm:prSet presAssocID="{451119F9-B489-418B-ADF8-BCA5F4E97B49}" presName="spacerB" presStyleCnt="0"/>
      <dgm:spPr/>
    </dgm:pt>
    <dgm:pt modelId="{00A831B2-0931-44B1-939F-0DB576A7C355}" type="pres">
      <dgm:prSet presAssocID="{A099212D-D2ED-41C9-A325-683C6E4F6C27}" presName="node" presStyleLbl="node1" presStyleIdx="1" presStyleCnt="3">
        <dgm:presLayoutVars>
          <dgm:bulletEnabled val="1"/>
        </dgm:presLayoutVars>
      </dgm:prSet>
      <dgm:spPr/>
    </dgm:pt>
    <dgm:pt modelId="{AF403769-C898-40A0-AB97-28AA5034B37A}" type="pres">
      <dgm:prSet presAssocID="{0A5C120C-AD9C-429C-9C6C-D5247CABCCB0}" presName="sibTransLast" presStyleLbl="sibTrans2D1" presStyleIdx="1" presStyleCnt="2" custScaleX="237015" custLinFactNeighborX="-77451" custLinFactNeighborY="0"/>
      <dgm:spPr/>
    </dgm:pt>
    <dgm:pt modelId="{E785FFDA-90EF-44E3-964B-DFA432651BEA}" type="pres">
      <dgm:prSet presAssocID="{0A5C120C-AD9C-429C-9C6C-D5247CABCCB0}" presName="connectorText" presStyleLbl="sibTrans2D1" presStyleIdx="1" presStyleCnt="2"/>
      <dgm:spPr/>
    </dgm:pt>
    <dgm:pt modelId="{F0DDC4CC-1BCF-4B89-8671-8BEED29BA1E9}" type="pres">
      <dgm:prSet presAssocID="{0A5C120C-AD9C-429C-9C6C-D5247CABCCB0}" presName="lastNode" presStyleLbl="node1" presStyleIdx="2" presStyleCnt="3" custScaleX="77172" custLinFactNeighborX="-75300">
        <dgm:presLayoutVars>
          <dgm:bulletEnabled val="1"/>
        </dgm:presLayoutVars>
      </dgm:prSet>
      <dgm:spPr/>
    </dgm:pt>
  </dgm:ptLst>
  <dgm:cxnLst>
    <dgm:cxn modelId="{71603925-0CC9-4466-8E55-C6951AC48DAA}" type="presOf" srcId="{A099212D-D2ED-41C9-A325-683C6E4F6C27}" destId="{00A831B2-0931-44B1-939F-0DB576A7C355}" srcOrd="0" destOrd="0" presId="urn:microsoft.com/office/officeart/2005/8/layout/equation2"/>
    <dgm:cxn modelId="{68F15463-FFB4-4260-81A7-C2662C449B24}" type="presOf" srcId="{C1A4B7B3-24F3-452B-9632-7BA63D35B6D4}" destId="{AF403769-C898-40A0-AB97-28AA5034B37A}" srcOrd="0" destOrd="0" presId="urn:microsoft.com/office/officeart/2005/8/layout/equation2"/>
    <dgm:cxn modelId="{C666694B-AC43-4E1B-9F7B-4EE2241955CC}" type="presOf" srcId="{ECF6FD57-FBD6-4B8B-A4D8-598252F50626}" destId="{E456D47A-1B8C-4A9F-8BEE-70778486F250}" srcOrd="0" destOrd="0" presId="urn:microsoft.com/office/officeart/2005/8/layout/equation2"/>
    <dgm:cxn modelId="{77600F6C-BCED-459D-AA52-B9BC8E77DD94}" type="presOf" srcId="{A6ED6710-A57E-439A-94F8-61E6F0BB8C74}" destId="{F0DDC4CC-1BCF-4B89-8671-8BEED29BA1E9}" srcOrd="0" destOrd="0" presId="urn:microsoft.com/office/officeart/2005/8/layout/equation2"/>
    <dgm:cxn modelId="{CBAE9556-2F9F-4CDD-B6F2-845ED3EB5127}" type="presOf" srcId="{0A5C120C-AD9C-429C-9C6C-D5247CABCCB0}" destId="{F950872A-680A-4802-B190-7F2ADC3292E6}" srcOrd="0" destOrd="0" presId="urn:microsoft.com/office/officeart/2005/8/layout/equation2"/>
    <dgm:cxn modelId="{86EE7678-A249-42F7-9DA2-D23B97481372}" srcId="{0A5C120C-AD9C-429C-9C6C-D5247CABCCB0}" destId="{ECF6FD57-FBD6-4B8B-A4D8-598252F50626}" srcOrd="0" destOrd="0" parTransId="{2A8D5C11-EC6B-4DB6-BB30-39DDD2344147}" sibTransId="{451119F9-B489-418B-ADF8-BCA5F4E97B49}"/>
    <dgm:cxn modelId="{9068687C-5881-435A-81E4-A878C92E66C0}" type="presOf" srcId="{C1A4B7B3-24F3-452B-9632-7BA63D35B6D4}" destId="{E785FFDA-90EF-44E3-964B-DFA432651BEA}" srcOrd="1" destOrd="0" presId="urn:microsoft.com/office/officeart/2005/8/layout/equation2"/>
    <dgm:cxn modelId="{956C47A2-3B6A-4535-BF47-D8761E8E851C}" type="presOf" srcId="{451119F9-B489-418B-ADF8-BCA5F4E97B49}" destId="{9A7C6CCA-75CF-42A1-8D97-DCFA8E8C1B4D}" srcOrd="0" destOrd="0" presId="urn:microsoft.com/office/officeart/2005/8/layout/equation2"/>
    <dgm:cxn modelId="{DB6DDBE2-E0F5-4371-93A5-B481ACE3B902}" srcId="{0A5C120C-AD9C-429C-9C6C-D5247CABCCB0}" destId="{A099212D-D2ED-41C9-A325-683C6E4F6C27}" srcOrd="1" destOrd="0" parTransId="{AB282A86-7CD2-4DDE-9BEF-FBEB01AA2A58}" sibTransId="{C1A4B7B3-24F3-452B-9632-7BA63D35B6D4}"/>
    <dgm:cxn modelId="{1153BCEC-F09E-44BC-BFEE-700865633CF2}" srcId="{0A5C120C-AD9C-429C-9C6C-D5247CABCCB0}" destId="{A6ED6710-A57E-439A-94F8-61E6F0BB8C74}" srcOrd="2" destOrd="0" parTransId="{BB1562A3-452E-4828-B4B0-352DDEE38BAD}" sibTransId="{907C33DE-C383-4079-8463-4931B2744CF5}"/>
    <dgm:cxn modelId="{E50F2F5F-D49F-4853-AF61-02988598E138}" type="presParOf" srcId="{F950872A-680A-4802-B190-7F2ADC3292E6}" destId="{1F5D362F-163D-4BD2-92EC-E08FD2C4FEB8}" srcOrd="0" destOrd="0" presId="urn:microsoft.com/office/officeart/2005/8/layout/equation2"/>
    <dgm:cxn modelId="{DD5B68AE-D480-4223-8F76-9768509A4539}" type="presParOf" srcId="{1F5D362F-163D-4BD2-92EC-E08FD2C4FEB8}" destId="{E456D47A-1B8C-4A9F-8BEE-70778486F250}" srcOrd="0" destOrd="0" presId="urn:microsoft.com/office/officeart/2005/8/layout/equation2"/>
    <dgm:cxn modelId="{A179ED12-7C99-4C0D-A571-283A439963D9}" type="presParOf" srcId="{1F5D362F-163D-4BD2-92EC-E08FD2C4FEB8}" destId="{C12A6888-AB2A-4B49-87BE-2E89762BC4F8}" srcOrd="1" destOrd="0" presId="urn:microsoft.com/office/officeart/2005/8/layout/equation2"/>
    <dgm:cxn modelId="{309D48A0-2816-4175-B9AB-217C7039F095}" type="presParOf" srcId="{1F5D362F-163D-4BD2-92EC-E08FD2C4FEB8}" destId="{9A7C6CCA-75CF-42A1-8D97-DCFA8E8C1B4D}" srcOrd="2" destOrd="0" presId="urn:microsoft.com/office/officeart/2005/8/layout/equation2"/>
    <dgm:cxn modelId="{3078184A-6366-4CBB-93D5-8CCA0A769338}" type="presParOf" srcId="{1F5D362F-163D-4BD2-92EC-E08FD2C4FEB8}" destId="{0E2B185E-9C28-4694-9FC7-E0D2BF02387B}" srcOrd="3" destOrd="0" presId="urn:microsoft.com/office/officeart/2005/8/layout/equation2"/>
    <dgm:cxn modelId="{73884DDA-B0B3-4713-B955-B13487B18FC5}" type="presParOf" srcId="{1F5D362F-163D-4BD2-92EC-E08FD2C4FEB8}" destId="{00A831B2-0931-44B1-939F-0DB576A7C355}" srcOrd="4" destOrd="0" presId="urn:microsoft.com/office/officeart/2005/8/layout/equation2"/>
    <dgm:cxn modelId="{B87B9F82-5CC7-4DD1-9B3C-705A85AA52CF}" type="presParOf" srcId="{F950872A-680A-4802-B190-7F2ADC3292E6}" destId="{AF403769-C898-40A0-AB97-28AA5034B37A}" srcOrd="1" destOrd="0" presId="urn:microsoft.com/office/officeart/2005/8/layout/equation2"/>
    <dgm:cxn modelId="{A90CAA44-A047-4BBF-952D-C5C8158BFF0C}" type="presParOf" srcId="{AF403769-C898-40A0-AB97-28AA5034B37A}" destId="{E785FFDA-90EF-44E3-964B-DFA432651BEA}" srcOrd="0" destOrd="0" presId="urn:microsoft.com/office/officeart/2005/8/layout/equation2"/>
    <dgm:cxn modelId="{02DA0FBF-04CC-4B6D-BED7-A5A1BE27F717}" type="presParOf" srcId="{F950872A-680A-4802-B190-7F2ADC3292E6}" destId="{F0DDC4CC-1BCF-4B89-8671-8BEED29BA1E9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54C6E68-C254-49B2-A556-DBC15A54F52E}" type="doc">
      <dgm:prSet loTypeId="urn:microsoft.com/office/officeart/2009/3/layout/StepUpProcess" loCatId="process" qsTypeId="urn:microsoft.com/office/officeart/2005/8/quickstyle/simple1" qsCatId="simple" csTypeId="urn:microsoft.com/office/officeart/2005/8/colors/accent3_5" csCatId="accent3" phldr="1"/>
      <dgm:spPr/>
      <dgm:t>
        <a:bodyPr/>
        <a:lstStyle/>
        <a:p>
          <a:endParaRPr lang="en-US"/>
        </a:p>
      </dgm:t>
    </dgm:pt>
    <dgm:pt modelId="{9FB5CFCA-82BD-415C-924D-A3415F673B1E}">
      <dgm:prSet phldrT="[Text]"/>
      <dgm:spPr/>
      <dgm:t>
        <a:bodyPr/>
        <a:lstStyle/>
        <a:p>
          <a:r>
            <a:rPr lang="en-US"/>
            <a:t>Financial Support</a:t>
          </a:r>
        </a:p>
      </dgm:t>
    </dgm:pt>
    <dgm:pt modelId="{9409FF28-4B7F-4BFF-9CE2-7AB048655CD9}" type="parTrans" cxnId="{34B9EEBE-DD80-412B-BEDC-2911FBD608E2}">
      <dgm:prSet/>
      <dgm:spPr/>
      <dgm:t>
        <a:bodyPr/>
        <a:lstStyle/>
        <a:p>
          <a:endParaRPr lang="en-US"/>
        </a:p>
      </dgm:t>
    </dgm:pt>
    <dgm:pt modelId="{EF3A7D56-1C0F-46DA-ABE0-187E01CC8667}" type="sibTrans" cxnId="{34B9EEBE-DD80-412B-BEDC-2911FBD608E2}">
      <dgm:prSet/>
      <dgm:spPr/>
      <dgm:t>
        <a:bodyPr/>
        <a:lstStyle/>
        <a:p>
          <a:endParaRPr lang="en-US"/>
        </a:p>
      </dgm:t>
    </dgm:pt>
    <dgm:pt modelId="{73957C27-51D5-41E8-ACD3-DAE68D7407B0}">
      <dgm:prSet phldrT="[Text]"/>
      <dgm:spPr/>
      <dgm:t>
        <a:bodyPr/>
        <a:lstStyle/>
        <a:p>
          <a:r>
            <a:rPr lang="en-US"/>
            <a:t>Coursework</a:t>
          </a:r>
        </a:p>
      </dgm:t>
    </dgm:pt>
    <dgm:pt modelId="{3A2B9F31-ABD7-4129-A0A2-25195BF7B1F7}" type="parTrans" cxnId="{BAF80A28-5EA5-44DA-9B60-11835DFA06E6}">
      <dgm:prSet/>
      <dgm:spPr/>
      <dgm:t>
        <a:bodyPr/>
        <a:lstStyle/>
        <a:p>
          <a:endParaRPr lang="en-US"/>
        </a:p>
      </dgm:t>
    </dgm:pt>
    <dgm:pt modelId="{64367637-D442-43DC-9D1B-301CDB0490C3}" type="sibTrans" cxnId="{BAF80A28-5EA5-44DA-9B60-11835DFA06E6}">
      <dgm:prSet/>
      <dgm:spPr/>
      <dgm:t>
        <a:bodyPr/>
        <a:lstStyle/>
        <a:p>
          <a:endParaRPr lang="en-US"/>
        </a:p>
      </dgm:t>
    </dgm:pt>
    <dgm:pt modelId="{920B2124-5586-403A-BC4F-1E5F3D8C3020}">
      <dgm:prSet phldrT="[Text]"/>
      <dgm:spPr/>
      <dgm:t>
        <a:bodyPr/>
        <a:lstStyle/>
        <a:p>
          <a:r>
            <a:rPr lang="en-US"/>
            <a:t>Mentorship-Protégé Relationship</a:t>
          </a:r>
        </a:p>
      </dgm:t>
    </dgm:pt>
    <dgm:pt modelId="{F0444A5E-67A4-4158-AFF0-E81FCFAB8D96}" type="parTrans" cxnId="{86EA176E-5316-4930-9CC0-B2EFD6294068}">
      <dgm:prSet/>
      <dgm:spPr/>
      <dgm:t>
        <a:bodyPr/>
        <a:lstStyle/>
        <a:p>
          <a:endParaRPr lang="en-US"/>
        </a:p>
      </dgm:t>
    </dgm:pt>
    <dgm:pt modelId="{51105435-5F07-4AFD-9BB4-B722CBF94AA8}" type="sibTrans" cxnId="{86EA176E-5316-4930-9CC0-B2EFD6294068}">
      <dgm:prSet/>
      <dgm:spPr/>
      <dgm:t>
        <a:bodyPr/>
        <a:lstStyle/>
        <a:p>
          <a:endParaRPr lang="en-US"/>
        </a:p>
      </dgm:t>
    </dgm:pt>
    <dgm:pt modelId="{4F0D3F19-EE1F-4EC3-A3D7-07EB18C99A2D}" type="pres">
      <dgm:prSet presAssocID="{954C6E68-C254-49B2-A556-DBC15A54F52E}" presName="rootnode" presStyleCnt="0">
        <dgm:presLayoutVars>
          <dgm:chMax/>
          <dgm:chPref/>
          <dgm:dir/>
          <dgm:animLvl val="lvl"/>
        </dgm:presLayoutVars>
      </dgm:prSet>
      <dgm:spPr/>
    </dgm:pt>
    <dgm:pt modelId="{42D40941-C27C-4D8E-9857-F8875478F80C}" type="pres">
      <dgm:prSet presAssocID="{9FB5CFCA-82BD-415C-924D-A3415F673B1E}" presName="composite" presStyleCnt="0"/>
      <dgm:spPr/>
    </dgm:pt>
    <dgm:pt modelId="{2AF2663F-A9ED-409F-AE66-C50BF48830AB}" type="pres">
      <dgm:prSet presAssocID="{9FB5CFCA-82BD-415C-924D-A3415F673B1E}" presName="LShape" presStyleLbl="alignNode1" presStyleIdx="0" presStyleCnt="5"/>
      <dgm:spPr/>
    </dgm:pt>
    <dgm:pt modelId="{1CE8C81F-DA44-419F-A063-F76F1A5E3EA4}" type="pres">
      <dgm:prSet presAssocID="{9FB5CFCA-82BD-415C-924D-A3415F673B1E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F7B3B6C5-D6FC-43A1-B8E6-1A66F9FA7193}" type="pres">
      <dgm:prSet presAssocID="{9FB5CFCA-82BD-415C-924D-A3415F673B1E}" presName="Triangle" presStyleLbl="alignNode1" presStyleIdx="1" presStyleCnt="5"/>
      <dgm:spPr/>
    </dgm:pt>
    <dgm:pt modelId="{5AA65EB6-29E2-4F4F-AF4B-C59EF42C7F35}" type="pres">
      <dgm:prSet presAssocID="{EF3A7D56-1C0F-46DA-ABE0-187E01CC8667}" presName="sibTrans" presStyleCnt="0"/>
      <dgm:spPr/>
    </dgm:pt>
    <dgm:pt modelId="{4693B59E-D543-453A-8E26-E4FACDFA2FA6}" type="pres">
      <dgm:prSet presAssocID="{EF3A7D56-1C0F-46DA-ABE0-187E01CC8667}" presName="space" presStyleCnt="0"/>
      <dgm:spPr/>
    </dgm:pt>
    <dgm:pt modelId="{8258A51F-18D9-4AF1-896D-718A0AD38505}" type="pres">
      <dgm:prSet presAssocID="{73957C27-51D5-41E8-ACD3-DAE68D7407B0}" presName="composite" presStyleCnt="0"/>
      <dgm:spPr/>
    </dgm:pt>
    <dgm:pt modelId="{63B6186F-47E2-4C88-89F4-EB9C4D793474}" type="pres">
      <dgm:prSet presAssocID="{73957C27-51D5-41E8-ACD3-DAE68D7407B0}" presName="LShape" presStyleLbl="alignNode1" presStyleIdx="2" presStyleCnt="5"/>
      <dgm:spPr/>
    </dgm:pt>
    <dgm:pt modelId="{1AA01C16-025F-4A86-8178-E432E6EDE650}" type="pres">
      <dgm:prSet presAssocID="{73957C27-51D5-41E8-ACD3-DAE68D7407B0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6E3F7BD7-A0ED-414A-9EEE-9095ADB9B75B}" type="pres">
      <dgm:prSet presAssocID="{73957C27-51D5-41E8-ACD3-DAE68D7407B0}" presName="Triangle" presStyleLbl="alignNode1" presStyleIdx="3" presStyleCnt="5"/>
      <dgm:spPr/>
    </dgm:pt>
    <dgm:pt modelId="{5511922E-4C05-4FF3-8EB2-9EC680C43270}" type="pres">
      <dgm:prSet presAssocID="{64367637-D442-43DC-9D1B-301CDB0490C3}" presName="sibTrans" presStyleCnt="0"/>
      <dgm:spPr/>
    </dgm:pt>
    <dgm:pt modelId="{5E602037-9709-42D5-840F-6EECEF37A538}" type="pres">
      <dgm:prSet presAssocID="{64367637-D442-43DC-9D1B-301CDB0490C3}" presName="space" presStyleCnt="0"/>
      <dgm:spPr/>
    </dgm:pt>
    <dgm:pt modelId="{92AAF1B7-F038-464F-AA19-6FD5A4582E2D}" type="pres">
      <dgm:prSet presAssocID="{920B2124-5586-403A-BC4F-1E5F3D8C3020}" presName="composite" presStyleCnt="0"/>
      <dgm:spPr/>
    </dgm:pt>
    <dgm:pt modelId="{5A07ED66-7024-4610-BC90-4964532803DB}" type="pres">
      <dgm:prSet presAssocID="{920B2124-5586-403A-BC4F-1E5F3D8C3020}" presName="LShape" presStyleLbl="alignNode1" presStyleIdx="4" presStyleCnt="5"/>
      <dgm:spPr/>
    </dgm:pt>
    <dgm:pt modelId="{0FEA607A-3153-4538-8FC4-E0D50DD8E7C5}" type="pres">
      <dgm:prSet presAssocID="{920B2124-5586-403A-BC4F-1E5F3D8C3020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BAF80A28-5EA5-44DA-9B60-11835DFA06E6}" srcId="{954C6E68-C254-49B2-A556-DBC15A54F52E}" destId="{73957C27-51D5-41E8-ACD3-DAE68D7407B0}" srcOrd="1" destOrd="0" parTransId="{3A2B9F31-ABD7-4129-A0A2-25195BF7B1F7}" sibTransId="{64367637-D442-43DC-9D1B-301CDB0490C3}"/>
    <dgm:cxn modelId="{2280993E-87B4-4DC7-8CE2-87251C59267A}" type="presOf" srcId="{9FB5CFCA-82BD-415C-924D-A3415F673B1E}" destId="{1CE8C81F-DA44-419F-A063-F76F1A5E3EA4}" srcOrd="0" destOrd="0" presId="urn:microsoft.com/office/officeart/2009/3/layout/StepUpProcess"/>
    <dgm:cxn modelId="{86EA176E-5316-4930-9CC0-B2EFD6294068}" srcId="{954C6E68-C254-49B2-A556-DBC15A54F52E}" destId="{920B2124-5586-403A-BC4F-1E5F3D8C3020}" srcOrd="2" destOrd="0" parTransId="{F0444A5E-67A4-4158-AFF0-E81FCFAB8D96}" sibTransId="{51105435-5F07-4AFD-9BB4-B722CBF94AA8}"/>
    <dgm:cxn modelId="{2497E491-6CDE-47EE-A0A6-FD1A0D4A84F9}" type="presOf" srcId="{954C6E68-C254-49B2-A556-DBC15A54F52E}" destId="{4F0D3F19-EE1F-4EC3-A3D7-07EB18C99A2D}" srcOrd="0" destOrd="0" presId="urn:microsoft.com/office/officeart/2009/3/layout/StepUpProcess"/>
    <dgm:cxn modelId="{1BCA769F-5A61-4FE3-A9AF-8E579988ED0D}" type="presOf" srcId="{73957C27-51D5-41E8-ACD3-DAE68D7407B0}" destId="{1AA01C16-025F-4A86-8178-E432E6EDE650}" srcOrd="0" destOrd="0" presId="urn:microsoft.com/office/officeart/2009/3/layout/StepUpProcess"/>
    <dgm:cxn modelId="{34B9EEBE-DD80-412B-BEDC-2911FBD608E2}" srcId="{954C6E68-C254-49B2-A556-DBC15A54F52E}" destId="{9FB5CFCA-82BD-415C-924D-A3415F673B1E}" srcOrd="0" destOrd="0" parTransId="{9409FF28-4B7F-4BFF-9CE2-7AB048655CD9}" sibTransId="{EF3A7D56-1C0F-46DA-ABE0-187E01CC8667}"/>
    <dgm:cxn modelId="{E7B6F1F5-F6FD-4C38-BF27-99028D4D6615}" type="presOf" srcId="{920B2124-5586-403A-BC4F-1E5F3D8C3020}" destId="{0FEA607A-3153-4538-8FC4-E0D50DD8E7C5}" srcOrd="0" destOrd="0" presId="urn:microsoft.com/office/officeart/2009/3/layout/StepUpProcess"/>
    <dgm:cxn modelId="{8010E9DB-7425-43EC-A558-64A791FD73A7}" type="presParOf" srcId="{4F0D3F19-EE1F-4EC3-A3D7-07EB18C99A2D}" destId="{42D40941-C27C-4D8E-9857-F8875478F80C}" srcOrd="0" destOrd="0" presId="urn:microsoft.com/office/officeart/2009/3/layout/StepUpProcess"/>
    <dgm:cxn modelId="{0045DD37-AB76-4750-9B32-04FB410FFBB3}" type="presParOf" srcId="{42D40941-C27C-4D8E-9857-F8875478F80C}" destId="{2AF2663F-A9ED-409F-AE66-C50BF48830AB}" srcOrd="0" destOrd="0" presId="urn:microsoft.com/office/officeart/2009/3/layout/StepUpProcess"/>
    <dgm:cxn modelId="{3828A89E-4A56-4138-B97F-B9F5EE64A644}" type="presParOf" srcId="{42D40941-C27C-4D8E-9857-F8875478F80C}" destId="{1CE8C81F-DA44-419F-A063-F76F1A5E3EA4}" srcOrd="1" destOrd="0" presId="urn:microsoft.com/office/officeart/2009/3/layout/StepUpProcess"/>
    <dgm:cxn modelId="{8415B337-6C0D-4FE4-8C37-45A4D8BC2028}" type="presParOf" srcId="{42D40941-C27C-4D8E-9857-F8875478F80C}" destId="{F7B3B6C5-D6FC-43A1-B8E6-1A66F9FA7193}" srcOrd="2" destOrd="0" presId="urn:microsoft.com/office/officeart/2009/3/layout/StepUpProcess"/>
    <dgm:cxn modelId="{53A984A0-C31A-4A63-87C0-167929C19D1F}" type="presParOf" srcId="{4F0D3F19-EE1F-4EC3-A3D7-07EB18C99A2D}" destId="{5AA65EB6-29E2-4F4F-AF4B-C59EF42C7F35}" srcOrd="1" destOrd="0" presId="urn:microsoft.com/office/officeart/2009/3/layout/StepUpProcess"/>
    <dgm:cxn modelId="{91845B0F-5DFE-4893-AC59-77785DC23ABF}" type="presParOf" srcId="{5AA65EB6-29E2-4F4F-AF4B-C59EF42C7F35}" destId="{4693B59E-D543-453A-8E26-E4FACDFA2FA6}" srcOrd="0" destOrd="0" presId="urn:microsoft.com/office/officeart/2009/3/layout/StepUpProcess"/>
    <dgm:cxn modelId="{CCA483AC-3A0E-4DD8-9BC8-CE79C35D5722}" type="presParOf" srcId="{4F0D3F19-EE1F-4EC3-A3D7-07EB18C99A2D}" destId="{8258A51F-18D9-4AF1-896D-718A0AD38505}" srcOrd="2" destOrd="0" presId="urn:microsoft.com/office/officeart/2009/3/layout/StepUpProcess"/>
    <dgm:cxn modelId="{9344A131-2363-463D-9AA6-B3426B5613DA}" type="presParOf" srcId="{8258A51F-18D9-4AF1-896D-718A0AD38505}" destId="{63B6186F-47E2-4C88-89F4-EB9C4D793474}" srcOrd="0" destOrd="0" presId="urn:microsoft.com/office/officeart/2009/3/layout/StepUpProcess"/>
    <dgm:cxn modelId="{E34BE2A6-B1C6-4491-992B-321407171C69}" type="presParOf" srcId="{8258A51F-18D9-4AF1-896D-718A0AD38505}" destId="{1AA01C16-025F-4A86-8178-E432E6EDE650}" srcOrd="1" destOrd="0" presId="urn:microsoft.com/office/officeart/2009/3/layout/StepUpProcess"/>
    <dgm:cxn modelId="{8BA28598-316B-4ADA-8C7B-8762485A648D}" type="presParOf" srcId="{8258A51F-18D9-4AF1-896D-718A0AD38505}" destId="{6E3F7BD7-A0ED-414A-9EEE-9095ADB9B75B}" srcOrd="2" destOrd="0" presId="urn:microsoft.com/office/officeart/2009/3/layout/StepUpProcess"/>
    <dgm:cxn modelId="{7E30E7D2-910B-4EDF-BD50-0B1603968B8F}" type="presParOf" srcId="{4F0D3F19-EE1F-4EC3-A3D7-07EB18C99A2D}" destId="{5511922E-4C05-4FF3-8EB2-9EC680C43270}" srcOrd="3" destOrd="0" presId="urn:microsoft.com/office/officeart/2009/3/layout/StepUpProcess"/>
    <dgm:cxn modelId="{5EB7FADE-7047-48EE-B671-5CABFFB2796C}" type="presParOf" srcId="{5511922E-4C05-4FF3-8EB2-9EC680C43270}" destId="{5E602037-9709-42D5-840F-6EECEF37A538}" srcOrd="0" destOrd="0" presId="urn:microsoft.com/office/officeart/2009/3/layout/StepUpProcess"/>
    <dgm:cxn modelId="{F42E8658-7FFE-4C13-A046-E4F344A8DBE2}" type="presParOf" srcId="{4F0D3F19-EE1F-4EC3-A3D7-07EB18C99A2D}" destId="{92AAF1B7-F038-464F-AA19-6FD5A4582E2D}" srcOrd="4" destOrd="0" presId="urn:microsoft.com/office/officeart/2009/3/layout/StepUpProcess"/>
    <dgm:cxn modelId="{B74A83D1-81D2-4C1D-8AE5-AEB022D280F0}" type="presParOf" srcId="{92AAF1B7-F038-464F-AA19-6FD5A4582E2D}" destId="{5A07ED66-7024-4610-BC90-4964532803DB}" srcOrd="0" destOrd="0" presId="urn:microsoft.com/office/officeart/2009/3/layout/StepUpProcess"/>
    <dgm:cxn modelId="{E165523F-CE98-4325-A17B-7F2489724B01}" type="presParOf" srcId="{92AAF1B7-F038-464F-AA19-6FD5A4582E2D}" destId="{0FEA607A-3153-4538-8FC4-E0D50DD8E7C5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A62FF84-C92A-423C-9411-9772F3B3A90E}" type="doc">
      <dgm:prSet loTypeId="urn:microsoft.com/office/officeart/2005/8/layout/gear1" loCatId="relationship" qsTypeId="urn:microsoft.com/office/officeart/2005/8/quickstyle/simple1" qsCatId="simple" csTypeId="urn:microsoft.com/office/officeart/2005/8/colors/accent0_1" csCatId="mainScheme" phldr="1"/>
      <dgm:spPr/>
    </dgm:pt>
    <dgm:pt modelId="{A1E41AF8-48F1-447A-B8FD-FB6255970140}">
      <dgm:prSet phldrT="[Text]"/>
      <dgm:spPr/>
      <dgm:t>
        <a:bodyPr/>
        <a:lstStyle/>
        <a:p>
          <a:r>
            <a:rPr lang="en-US"/>
            <a:t>Curriculum</a:t>
          </a:r>
        </a:p>
      </dgm:t>
    </dgm:pt>
    <dgm:pt modelId="{265B9BBE-3E68-4347-8C1A-F7C78D3EDF40}" type="parTrans" cxnId="{C807E88C-83EB-40F0-B4FC-CBA1153EC395}">
      <dgm:prSet/>
      <dgm:spPr/>
      <dgm:t>
        <a:bodyPr/>
        <a:lstStyle/>
        <a:p>
          <a:endParaRPr lang="en-US"/>
        </a:p>
      </dgm:t>
    </dgm:pt>
    <dgm:pt modelId="{FDC07C5C-BEC8-4BE0-8645-5E93335050A1}" type="sibTrans" cxnId="{C807E88C-83EB-40F0-B4FC-CBA1153EC395}">
      <dgm:prSet/>
      <dgm:spPr/>
      <dgm:t>
        <a:bodyPr/>
        <a:lstStyle/>
        <a:p>
          <a:endParaRPr lang="en-US"/>
        </a:p>
      </dgm:t>
    </dgm:pt>
    <dgm:pt modelId="{A16B50F6-26E5-4577-BB5B-9F953F4F1587}">
      <dgm:prSet phldrT="[Text]"/>
      <dgm:spPr/>
      <dgm:t>
        <a:bodyPr/>
        <a:lstStyle/>
        <a:p>
          <a:r>
            <a:rPr lang="en-US"/>
            <a:t>Service</a:t>
          </a:r>
        </a:p>
      </dgm:t>
    </dgm:pt>
    <dgm:pt modelId="{F7AB4821-818A-4B8E-B3C0-1C9459B802DB}" type="parTrans" cxnId="{EFD6B3BB-54D8-4FCC-B53A-B8711A5F9981}">
      <dgm:prSet/>
      <dgm:spPr/>
      <dgm:t>
        <a:bodyPr/>
        <a:lstStyle/>
        <a:p>
          <a:endParaRPr lang="en-US"/>
        </a:p>
      </dgm:t>
    </dgm:pt>
    <dgm:pt modelId="{39F320D3-6056-4B25-AE40-5A5882590677}" type="sibTrans" cxnId="{EFD6B3BB-54D8-4FCC-B53A-B8711A5F9981}">
      <dgm:prSet/>
      <dgm:spPr/>
      <dgm:t>
        <a:bodyPr/>
        <a:lstStyle/>
        <a:p>
          <a:endParaRPr lang="en-US"/>
        </a:p>
      </dgm:t>
    </dgm:pt>
    <dgm:pt modelId="{6BA4EEC8-346C-46D7-896B-CE0DD7D1F896}">
      <dgm:prSet phldrT="[Text]"/>
      <dgm:spPr/>
      <dgm:t>
        <a:bodyPr/>
        <a:lstStyle/>
        <a:p>
          <a:r>
            <a:rPr lang="en-US"/>
            <a:t>Teaching</a:t>
          </a:r>
        </a:p>
      </dgm:t>
    </dgm:pt>
    <dgm:pt modelId="{E5D5B9F8-2E8B-4E41-A743-E00A52C2B7E6}" type="parTrans" cxnId="{21D16490-6E68-4162-B4A6-E493CAAC6269}">
      <dgm:prSet/>
      <dgm:spPr/>
      <dgm:t>
        <a:bodyPr/>
        <a:lstStyle/>
        <a:p>
          <a:endParaRPr lang="en-US"/>
        </a:p>
      </dgm:t>
    </dgm:pt>
    <dgm:pt modelId="{B3024B0C-1227-4516-A0D8-0279C72DBC55}" type="sibTrans" cxnId="{21D16490-6E68-4162-B4A6-E493CAAC6269}">
      <dgm:prSet/>
      <dgm:spPr/>
      <dgm:t>
        <a:bodyPr/>
        <a:lstStyle/>
        <a:p>
          <a:endParaRPr lang="en-US"/>
        </a:p>
      </dgm:t>
    </dgm:pt>
    <dgm:pt modelId="{6ED21137-7186-4679-A706-C9EC9ECDD812}" type="pres">
      <dgm:prSet presAssocID="{4A62FF84-C92A-423C-9411-9772F3B3A90E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EC618F02-DD11-414A-AC20-A89964F2E369}" type="pres">
      <dgm:prSet presAssocID="{A1E41AF8-48F1-447A-B8FD-FB6255970140}" presName="gear1" presStyleLbl="node1" presStyleIdx="0" presStyleCnt="3">
        <dgm:presLayoutVars>
          <dgm:chMax val="1"/>
          <dgm:bulletEnabled val="1"/>
        </dgm:presLayoutVars>
      </dgm:prSet>
      <dgm:spPr/>
    </dgm:pt>
    <dgm:pt modelId="{E0C86031-D0CE-4E7A-B31D-00EB56CD2065}" type="pres">
      <dgm:prSet presAssocID="{A1E41AF8-48F1-447A-B8FD-FB6255970140}" presName="gear1srcNode" presStyleLbl="node1" presStyleIdx="0" presStyleCnt="3"/>
      <dgm:spPr/>
    </dgm:pt>
    <dgm:pt modelId="{AE42C142-8C6E-45FA-B240-932C40AE7C42}" type="pres">
      <dgm:prSet presAssocID="{A1E41AF8-48F1-447A-B8FD-FB6255970140}" presName="gear1dstNode" presStyleLbl="node1" presStyleIdx="0" presStyleCnt="3"/>
      <dgm:spPr/>
    </dgm:pt>
    <dgm:pt modelId="{D762181A-BCB6-4F8C-8F80-C8F6FBD78438}" type="pres">
      <dgm:prSet presAssocID="{A16B50F6-26E5-4577-BB5B-9F953F4F1587}" presName="gear2" presStyleLbl="node1" presStyleIdx="1" presStyleCnt="3">
        <dgm:presLayoutVars>
          <dgm:chMax val="1"/>
          <dgm:bulletEnabled val="1"/>
        </dgm:presLayoutVars>
      </dgm:prSet>
      <dgm:spPr/>
    </dgm:pt>
    <dgm:pt modelId="{304E46FB-850D-4393-ABB8-CBA1C14F322C}" type="pres">
      <dgm:prSet presAssocID="{A16B50F6-26E5-4577-BB5B-9F953F4F1587}" presName="gear2srcNode" presStyleLbl="node1" presStyleIdx="1" presStyleCnt="3"/>
      <dgm:spPr/>
    </dgm:pt>
    <dgm:pt modelId="{A5F45C88-D670-4B82-A42C-24C27FA6B496}" type="pres">
      <dgm:prSet presAssocID="{A16B50F6-26E5-4577-BB5B-9F953F4F1587}" presName="gear2dstNode" presStyleLbl="node1" presStyleIdx="1" presStyleCnt="3"/>
      <dgm:spPr/>
    </dgm:pt>
    <dgm:pt modelId="{A27EBC6B-06EA-4096-BB47-E6BD648247ED}" type="pres">
      <dgm:prSet presAssocID="{6BA4EEC8-346C-46D7-896B-CE0DD7D1F896}" presName="gear3" presStyleLbl="node1" presStyleIdx="2" presStyleCnt="3"/>
      <dgm:spPr/>
    </dgm:pt>
    <dgm:pt modelId="{5E0263AA-0A9E-4E7C-894C-793C91128F11}" type="pres">
      <dgm:prSet presAssocID="{6BA4EEC8-346C-46D7-896B-CE0DD7D1F896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13CBB3F4-C1FC-4EB7-9B1B-3AF1455D17A2}" type="pres">
      <dgm:prSet presAssocID="{6BA4EEC8-346C-46D7-896B-CE0DD7D1F896}" presName="gear3srcNode" presStyleLbl="node1" presStyleIdx="2" presStyleCnt="3"/>
      <dgm:spPr/>
    </dgm:pt>
    <dgm:pt modelId="{5E52CF10-5CEC-45A1-96DC-8F60FED5724D}" type="pres">
      <dgm:prSet presAssocID="{6BA4EEC8-346C-46D7-896B-CE0DD7D1F896}" presName="gear3dstNode" presStyleLbl="node1" presStyleIdx="2" presStyleCnt="3"/>
      <dgm:spPr/>
    </dgm:pt>
    <dgm:pt modelId="{7145CACB-EA2B-4D47-84B6-B37344612CEC}" type="pres">
      <dgm:prSet presAssocID="{FDC07C5C-BEC8-4BE0-8645-5E93335050A1}" presName="connector1" presStyleLbl="sibTrans2D1" presStyleIdx="0" presStyleCnt="3"/>
      <dgm:spPr/>
    </dgm:pt>
    <dgm:pt modelId="{75B958FE-E3D9-48DF-B9D8-C83687BF6E11}" type="pres">
      <dgm:prSet presAssocID="{39F320D3-6056-4B25-AE40-5A5882590677}" presName="connector2" presStyleLbl="sibTrans2D1" presStyleIdx="1" presStyleCnt="3"/>
      <dgm:spPr/>
    </dgm:pt>
    <dgm:pt modelId="{4B081A00-D205-46F5-9652-CA44E10B153F}" type="pres">
      <dgm:prSet presAssocID="{B3024B0C-1227-4516-A0D8-0279C72DBC55}" presName="connector3" presStyleLbl="sibTrans2D1" presStyleIdx="2" presStyleCnt="3"/>
      <dgm:spPr/>
    </dgm:pt>
  </dgm:ptLst>
  <dgm:cxnLst>
    <dgm:cxn modelId="{2FBDEC12-2439-4918-A38D-9535C2E59FA4}" type="presOf" srcId="{6BA4EEC8-346C-46D7-896B-CE0DD7D1F896}" destId="{5E0263AA-0A9E-4E7C-894C-793C91128F11}" srcOrd="1" destOrd="0" presId="urn:microsoft.com/office/officeart/2005/8/layout/gear1"/>
    <dgm:cxn modelId="{28A5C343-7B99-42CB-9821-EA88D10F7CFF}" type="presOf" srcId="{A16B50F6-26E5-4577-BB5B-9F953F4F1587}" destId="{D762181A-BCB6-4F8C-8F80-C8F6FBD78438}" srcOrd="0" destOrd="0" presId="urn:microsoft.com/office/officeart/2005/8/layout/gear1"/>
    <dgm:cxn modelId="{C34FDB4B-E14F-4B7A-A29A-8C9B0C3ED53F}" type="presOf" srcId="{B3024B0C-1227-4516-A0D8-0279C72DBC55}" destId="{4B081A00-D205-46F5-9652-CA44E10B153F}" srcOrd="0" destOrd="0" presId="urn:microsoft.com/office/officeart/2005/8/layout/gear1"/>
    <dgm:cxn modelId="{505DB274-CE46-4EE7-9A66-4BAA120E369A}" type="presOf" srcId="{A1E41AF8-48F1-447A-B8FD-FB6255970140}" destId="{AE42C142-8C6E-45FA-B240-932C40AE7C42}" srcOrd="2" destOrd="0" presId="urn:microsoft.com/office/officeart/2005/8/layout/gear1"/>
    <dgm:cxn modelId="{C807E88C-83EB-40F0-B4FC-CBA1153EC395}" srcId="{4A62FF84-C92A-423C-9411-9772F3B3A90E}" destId="{A1E41AF8-48F1-447A-B8FD-FB6255970140}" srcOrd="0" destOrd="0" parTransId="{265B9BBE-3E68-4347-8C1A-F7C78D3EDF40}" sibTransId="{FDC07C5C-BEC8-4BE0-8645-5E93335050A1}"/>
    <dgm:cxn modelId="{21D16490-6E68-4162-B4A6-E493CAAC6269}" srcId="{4A62FF84-C92A-423C-9411-9772F3B3A90E}" destId="{6BA4EEC8-346C-46D7-896B-CE0DD7D1F896}" srcOrd="2" destOrd="0" parTransId="{E5D5B9F8-2E8B-4E41-A743-E00A52C2B7E6}" sibTransId="{B3024B0C-1227-4516-A0D8-0279C72DBC55}"/>
    <dgm:cxn modelId="{70BE5B96-F3FA-4B89-9EA0-772970563515}" type="presOf" srcId="{6BA4EEC8-346C-46D7-896B-CE0DD7D1F896}" destId="{5E52CF10-5CEC-45A1-96DC-8F60FED5724D}" srcOrd="3" destOrd="0" presId="urn:microsoft.com/office/officeart/2005/8/layout/gear1"/>
    <dgm:cxn modelId="{C519E7A3-6FEB-452A-B279-60E249EA3532}" type="presOf" srcId="{6BA4EEC8-346C-46D7-896B-CE0DD7D1F896}" destId="{13CBB3F4-C1FC-4EB7-9B1B-3AF1455D17A2}" srcOrd="2" destOrd="0" presId="urn:microsoft.com/office/officeart/2005/8/layout/gear1"/>
    <dgm:cxn modelId="{DB762EBA-345C-4F7B-8070-7EDC44B41B80}" type="presOf" srcId="{FDC07C5C-BEC8-4BE0-8645-5E93335050A1}" destId="{7145CACB-EA2B-4D47-84B6-B37344612CEC}" srcOrd="0" destOrd="0" presId="urn:microsoft.com/office/officeart/2005/8/layout/gear1"/>
    <dgm:cxn modelId="{EFD6B3BB-54D8-4FCC-B53A-B8711A5F9981}" srcId="{4A62FF84-C92A-423C-9411-9772F3B3A90E}" destId="{A16B50F6-26E5-4577-BB5B-9F953F4F1587}" srcOrd="1" destOrd="0" parTransId="{F7AB4821-818A-4B8E-B3C0-1C9459B802DB}" sibTransId="{39F320D3-6056-4B25-AE40-5A5882590677}"/>
    <dgm:cxn modelId="{73CE3BC3-9646-4DEC-AD49-9A39DB6E0ACB}" type="presOf" srcId="{4A62FF84-C92A-423C-9411-9772F3B3A90E}" destId="{6ED21137-7186-4679-A706-C9EC9ECDD812}" srcOrd="0" destOrd="0" presId="urn:microsoft.com/office/officeart/2005/8/layout/gear1"/>
    <dgm:cxn modelId="{19FF71D2-C34C-4FD2-910A-8525BF0BCDED}" type="presOf" srcId="{39F320D3-6056-4B25-AE40-5A5882590677}" destId="{75B958FE-E3D9-48DF-B9D8-C83687BF6E11}" srcOrd="0" destOrd="0" presId="urn:microsoft.com/office/officeart/2005/8/layout/gear1"/>
    <dgm:cxn modelId="{0D1415D6-F159-468F-90D6-1FCBA5DB2FE7}" type="presOf" srcId="{6BA4EEC8-346C-46D7-896B-CE0DD7D1F896}" destId="{A27EBC6B-06EA-4096-BB47-E6BD648247ED}" srcOrd="0" destOrd="0" presId="urn:microsoft.com/office/officeart/2005/8/layout/gear1"/>
    <dgm:cxn modelId="{B1017FD6-D882-419C-ABE3-2B31329976AD}" type="presOf" srcId="{A1E41AF8-48F1-447A-B8FD-FB6255970140}" destId="{EC618F02-DD11-414A-AC20-A89964F2E369}" srcOrd="0" destOrd="0" presId="urn:microsoft.com/office/officeart/2005/8/layout/gear1"/>
    <dgm:cxn modelId="{4BFB77D9-86E2-4F8F-B2B0-7A530D29F2C3}" type="presOf" srcId="{A1E41AF8-48F1-447A-B8FD-FB6255970140}" destId="{E0C86031-D0CE-4E7A-B31D-00EB56CD2065}" srcOrd="1" destOrd="0" presId="urn:microsoft.com/office/officeart/2005/8/layout/gear1"/>
    <dgm:cxn modelId="{9EC035EC-054A-45FA-A3D8-5FDA581C287B}" type="presOf" srcId="{A16B50F6-26E5-4577-BB5B-9F953F4F1587}" destId="{A5F45C88-D670-4B82-A42C-24C27FA6B496}" srcOrd="2" destOrd="0" presId="urn:microsoft.com/office/officeart/2005/8/layout/gear1"/>
    <dgm:cxn modelId="{2907C7F4-2F02-4C30-AD40-6AC56495F551}" type="presOf" srcId="{A16B50F6-26E5-4577-BB5B-9F953F4F1587}" destId="{304E46FB-850D-4393-ABB8-CBA1C14F322C}" srcOrd="1" destOrd="0" presId="urn:microsoft.com/office/officeart/2005/8/layout/gear1"/>
    <dgm:cxn modelId="{6F8DBEA7-4F69-4794-9BB0-B4821F41B274}" type="presParOf" srcId="{6ED21137-7186-4679-A706-C9EC9ECDD812}" destId="{EC618F02-DD11-414A-AC20-A89964F2E369}" srcOrd="0" destOrd="0" presId="urn:microsoft.com/office/officeart/2005/8/layout/gear1"/>
    <dgm:cxn modelId="{3480E784-9BF8-4677-AEAA-2C2E994E7B50}" type="presParOf" srcId="{6ED21137-7186-4679-A706-C9EC9ECDD812}" destId="{E0C86031-D0CE-4E7A-B31D-00EB56CD2065}" srcOrd="1" destOrd="0" presId="urn:microsoft.com/office/officeart/2005/8/layout/gear1"/>
    <dgm:cxn modelId="{B0FC20CE-A668-4DE4-8140-675E0EEFFB55}" type="presParOf" srcId="{6ED21137-7186-4679-A706-C9EC9ECDD812}" destId="{AE42C142-8C6E-45FA-B240-932C40AE7C42}" srcOrd="2" destOrd="0" presId="urn:microsoft.com/office/officeart/2005/8/layout/gear1"/>
    <dgm:cxn modelId="{8250DB10-42F5-4BEA-B4D2-AB26A50D26F5}" type="presParOf" srcId="{6ED21137-7186-4679-A706-C9EC9ECDD812}" destId="{D762181A-BCB6-4F8C-8F80-C8F6FBD78438}" srcOrd="3" destOrd="0" presId="urn:microsoft.com/office/officeart/2005/8/layout/gear1"/>
    <dgm:cxn modelId="{204EA2E7-2120-4734-AD95-6E1DAEC73303}" type="presParOf" srcId="{6ED21137-7186-4679-A706-C9EC9ECDD812}" destId="{304E46FB-850D-4393-ABB8-CBA1C14F322C}" srcOrd="4" destOrd="0" presId="urn:microsoft.com/office/officeart/2005/8/layout/gear1"/>
    <dgm:cxn modelId="{9FC139D8-401F-42A5-ABF0-E79B0F300870}" type="presParOf" srcId="{6ED21137-7186-4679-A706-C9EC9ECDD812}" destId="{A5F45C88-D670-4B82-A42C-24C27FA6B496}" srcOrd="5" destOrd="0" presId="urn:microsoft.com/office/officeart/2005/8/layout/gear1"/>
    <dgm:cxn modelId="{C58EC153-7492-40CC-AFB0-E1EC434896CF}" type="presParOf" srcId="{6ED21137-7186-4679-A706-C9EC9ECDD812}" destId="{A27EBC6B-06EA-4096-BB47-E6BD648247ED}" srcOrd="6" destOrd="0" presId="urn:microsoft.com/office/officeart/2005/8/layout/gear1"/>
    <dgm:cxn modelId="{0C226F61-1FB8-44C3-A290-ECECB4FD9892}" type="presParOf" srcId="{6ED21137-7186-4679-A706-C9EC9ECDD812}" destId="{5E0263AA-0A9E-4E7C-894C-793C91128F11}" srcOrd="7" destOrd="0" presId="urn:microsoft.com/office/officeart/2005/8/layout/gear1"/>
    <dgm:cxn modelId="{9E9B638E-1B7F-4C65-ACF4-BCD1DF4EA4F9}" type="presParOf" srcId="{6ED21137-7186-4679-A706-C9EC9ECDD812}" destId="{13CBB3F4-C1FC-4EB7-9B1B-3AF1455D17A2}" srcOrd="8" destOrd="0" presId="urn:microsoft.com/office/officeart/2005/8/layout/gear1"/>
    <dgm:cxn modelId="{BB8BE82E-B85B-460C-813D-25AA768CBE7E}" type="presParOf" srcId="{6ED21137-7186-4679-A706-C9EC9ECDD812}" destId="{5E52CF10-5CEC-45A1-96DC-8F60FED5724D}" srcOrd="9" destOrd="0" presId="urn:microsoft.com/office/officeart/2005/8/layout/gear1"/>
    <dgm:cxn modelId="{D9825014-D47C-4377-9BF1-FC3AA7B9962E}" type="presParOf" srcId="{6ED21137-7186-4679-A706-C9EC9ECDD812}" destId="{7145CACB-EA2B-4D47-84B6-B37344612CEC}" srcOrd="10" destOrd="0" presId="urn:microsoft.com/office/officeart/2005/8/layout/gear1"/>
    <dgm:cxn modelId="{FB1FF740-113C-4348-B7AF-2C601A6AD0F3}" type="presParOf" srcId="{6ED21137-7186-4679-A706-C9EC9ECDD812}" destId="{75B958FE-E3D9-48DF-B9D8-C83687BF6E11}" srcOrd="11" destOrd="0" presId="urn:microsoft.com/office/officeart/2005/8/layout/gear1"/>
    <dgm:cxn modelId="{2800ED28-9298-4469-9B41-949A904504FF}" type="presParOf" srcId="{6ED21137-7186-4679-A706-C9EC9ECDD812}" destId="{4B081A00-D205-46F5-9652-CA44E10B153F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0516569-40B6-40D3-8186-1CE251D56A5B}" type="doc">
      <dgm:prSet loTypeId="urn:microsoft.com/office/officeart/2008/layout/RadialCluster" loCatId="relationship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6897E947-330D-4905-B416-5145A9253AD9}">
      <dgm:prSet phldrT="[Text]"/>
      <dgm:spPr>
        <a:solidFill>
          <a:schemeClr val="accent4"/>
        </a:solidFill>
      </dgm:spPr>
      <dgm:t>
        <a:bodyPr/>
        <a:lstStyle/>
        <a:p>
          <a:r>
            <a:rPr lang="en-US"/>
            <a:t>Protégé</a:t>
          </a:r>
        </a:p>
      </dgm:t>
    </dgm:pt>
    <dgm:pt modelId="{9737A4FD-A2A4-4425-A3D5-353FF05491B1}" type="parTrans" cxnId="{6388AE54-F4B0-41E9-AE51-1783A9CB040E}">
      <dgm:prSet/>
      <dgm:spPr/>
      <dgm:t>
        <a:bodyPr/>
        <a:lstStyle/>
        <a:p>
          <a:endParaRPr lang="en-US"/>
        </a:p>
      </dgm:t>
    </dgm:pt>
    <dgm:pt modelId="{054F15CF-F115-4AA5-8107-DE9B3664F533}" type="sibTrans" cxnId="{6388AE54-F4B0-41E9-AE51-1783A9CB040E}">
      <dgm:prSet/>
      <dgm:spPr/>
      <dgm:t>
        <a:bodyPr/>
        <a:lstStyle/>
        <a:p>
          <a:endParaRPr lang="en-US"/>
        </a:p>
      </dgm:t>
    </dgm:pt>
    <dgm:pt modelId="{AA8454AB-511C-41E7-8074-FFD8FB694928}">
      <dgm:prSet phldrT="[Text]"/>
      <dgm:spPr/>
      <dgm:t>
        <a:bodyPr/>
        <a:lstStyle/>
        <a:p>
          <a:r>
            <a:rPr lang="en-US"/>
            <a:t>CC Faculty Mentor</a:t>
          </a:r>
        </a:p>
      </dgm:t>
    </dgm:pt>
    <dgm:pt modelId="{786B29D1-5A51-4BD5-8CD3-51A8C1BE7FD5}" type="parTrans" cxnId="{AE84557F-1B9A-4A2D-9597-FA384D1604F7}">
      <dgm:prSet/>
      <dgm:spPr/>
      <dgm:t>
        <a:bodyPr/>
        <a:lstStyle/>
        <a:p>
          <a:endParaRPr lang="en-US"/>
        </a:p>
      </dgm:t>
    </dgm:pt>
    <dgm:pt modelId="{D075AB97-0746-4BE3-9910-10708C55E685}" type="sibTrans" cxnId="{AE84557F-1B9A-4A2D-9597-FA384D1604F7}">
      <dgm:prSet/>
      <dgm:spPr/>
      <dgm:t>
        <a:bodyPr/>
        <a:lstStyle/>
        <a:p>
          <a:endParaRPr lang="en-US"/>
        </a:p>
      </dgm:t>
    </dgm:pt>
    <dgm:pt modelId="{728F96AA-E0E5-4E21-AFF2-ABD597F5B606}">
      <dgm:prSet phldrT="[Text]"/>
      <dgm:spPr/>
      <dgm:t>
        <a:bodyPr/>
        <a:lstStyle/>
        <a:p>
          <a:r>
            <a:rPr lang="en-US"/>
            <a:t>University Mentor</a:t>
          </a:r>
        </a:p>
      </dgm:t>
    </dgm:pt>
    <dgm:pt modelId="{8F378CE9-FD2C-4A1E-BC96-1532249A362D}" type="parTrans" cxnId="{985145F1-7AA3-482C-AF66-37FD4D755EE8}">
      <dgm:prSet/>
      <dgm:spPr/>
      <dgm:t>
        <a:bodyPr/>
        <a:lstStyle/>
        <a:p>
          <a:endParaRPr lang="en-US"/>
        </a:p>
      </dgm:t>
    </dgm:pt>
    <dgm:pt modelId="{4D0FF7E2-ECEA-4DC8-90FA-3CE3F99AFACB}" type="sibTrans" cxnId="{985145F1-7AA3-482C-AF66-37FD4D755EE8}">
      <dgm:prSet/>
      <dgm:spPr/>
      <dgm:t>
        <a:bodyPr/>
        <a:lstStyle/>
        <a:p>
          <a:endParaRPr lang="en-US"/>
        </a:p>
      </dgm:t>
    </dgm:pt>
    <dgm:pt modelId="{4F9292D7-A571-437E-841E-83E76629CD3D}" type="pres">
      <dgm:prSet presAssocID="{60516569-40B6-40D3-8186-1CE251D56A5B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3A99D439-064F-493F-8D52-6B94908EB364}" type="pres">
      <dgm:prSet presAssocID="{6897E947-330D-4905-B416-5145A9253AD9}" presName="singleCycle" presStyleCnt="0"/>
      <dgm:spPr/>
    </dgm:pt>
    <dgm:pt modelId="{5E30CAC1-C219-416E-8AF1-DC02D3D12F39}" type="pres">
      <dgm:prSet presAssocID="{6897E947-330D-4905-B416-5145A9253AD9}" presName="singleCenter" presStyleLbl="node1" presStyleIdx="0" presStyleCnt="3">
        <dgm:presLayoutVars>
          <dgm:chMax val="7"/>
          <dgm:chPref val="7"/>
        </dgm:presLayoutVars>
      </dgm:prSet>
      <dgm:spPr/>
    </dgm:pt>
    <dgm:pt modelId="{A18EF625-163B-45DE-B57F-C12C5B77C7A8}" type="pres">
      <dgm:prSet presAssocID="{786B29D1-5A51-4BD5-8CD3-51A8C1BE7FD5}" presName="Name56" presStyleLbl="parChTrans1D2" presStyleIdx="0" presStyleCnt="2"/>
      <dgm:spPr/>
    </dgm:pt>
    <dgm:pt modelId="{0CF11E2D-1FF9-4A15-A6A0-6790125F947C}" type="pres">
      <dgm:prSet presAssocID="{AA8454AB-511C-41E7-8074-FFD8FB694928}" presName="text0" presStyleLbl="node1" presStyleIdx="1" presStyleCnt="3" custScaleX="153805" custRadScaleRad="79663" custRadScaleInc="1">
        <dgm:presLayoutVars>
          <dgm:bulletEnabled val="1"/>
        </dgm:presLayoutVars>
      </dgm:prSet>
      <dgm:spPr/>
    </dgm:pt>
    <dgm:pt modelId="{F8C18239-69E4-4E84-ABEB-0237BECA95C3}" type="pres">
      <dgm:prSet presAssocID="{8F378CE9-FD2C-4A1E-BC96-1532249A362D}" presName="Name56" presStyleLbl="parChTrans1D2" presStyleIdx="1" presStyleCnt="2"/>
      <dgm:spPr/>
    </dgm:pt>
    <dgm:pt modelId="{05D46595-1664-4CB9-BC80-5796260B0B8B}" type="pres">
      <dgm:prSet presAssocID="{728F96AA-E0E5-4E21-AFF2-ABD597F5B606}" presName="text0" presStyleLbl="node1" presStyleIdx="2" presStyleCnt="3" custScaleX="156759" custRadScaleRad="76031" custRadScaleInc="-772">
        <dgm:presLayoutVars>
          <dgm:bulletEnabled val="1"/>
        </dgm:presLayoutVars>
      </dgm:prSet>
      <dgm:spPr/>
    </dgm:pt>
  </dgm:ptLst>
  <dgm:cxnLst>
    <dgm:cxn modelId="{3EEE732A-2409-46D1-BD12-B769DEFE7977}" type="presOf" srcId="{6897E947-330D-4905-B416-5145A9253AD9}" destId="{5E30CAC1-C219-416E-8AF1-DC02D3D12F39}" srcOrd="0" destOrd="0" presId="urn:microsoft.com/office/officeart/2008/layout/RadialCluster"/>
    <dgm:cxn modelId="{827A7343-8B48-4110-8221-9B75E79C2C8D}" type="presOf" srcId="{786B29D1-5A51-4BD5-8CD3-51A8C1BE7FD5}" destId="{A18EF625-163B-45DE-B57F-C12C5B77C7A8}" srcOrd="0" destOrd="0" presId="urn:microsoft.com/office/officeart/2008/layout/RadialCluster"/>
    <dgm:cxn modelId="{D5291C45-8524-4996-ADE2-B41C4B87254E}" type="presOf" srcId="{60516569-40B6-40D3-8186-1CE251D56A5B}" destId="{4F9292D7-A571-437E-841E-83E76629CD3D}" srcOrd="0" destOrd="0" presId="urn:microsoft.com/office/officeart/2008/layout/RadialCluster"/>
    <dgm:cxn modelId="{606EAE69-06D6-4CB3-BDD6-F5992DC6783D}" type="presOf" srcId="{8F378CE9-FD2C-4A1E-BC96-1532249A362D}" destId="{F8C18239-69E4-4E84-ABEB-0237BECA95C3}" srcOrd="0" destOrd="0" presId="urn:microsoft.com/office/officeart/2008/layout/RadialCluster"/>
    <dgm:cxn modelId="{6388AE54-F4B0-41E9-AE51-1783A9CB040E}" srcId="{60516569-40B6-40D3-8186-1CE251D56A5B}" destId="{6897E947-330D-4905-B416-5145A9253AD9}" srcOrd="0" destOrd="0" parTransId="{9737A4FD-A2A4-4425-A3D5-353FF05491B1}" sibTransId="{054F15CF-F115-4AA5-8107-DE9B3664F533}"/>
    <dgm:cxn modelId="{AE84557F-1B9A-4A2D-9597-FA384D1604F7}" srcId="{6897E947-330D-4905-B416-5145A9253AD9}" destId="{AA8454AB-511C-41E7-8074-FFD8FB694928}" srcOrd="0" destOrd="0" parTransId="{786B29D1-5A51-4BD5-8CD3-51A8C1BE7FD5}" sibTransId="{D075AB97-0746-4BE3-9910-10708C55E685}"/>
    <dgm:cxn modelId="{43F260B9-C160-453B-961B-4532EAAA532F}" type="presOf" srcId="{AA8454AB-511C-41E7-8074-FFD8FB694928}" destId="{0CF11E2D-1FF9-4A15-A6A0-6790125F947C}" srcOrd="0" destOrd="0" presId="urn:microsoft.com/office/officeart/2008/layout/RadialCluster"/>
    <dgm:cxn modelId="{283FD7D5-D13F-455A-8724-D0697DF9CE85}" type="presOf" srcId="{728F96AA-E0E5-4E21-AFF2-ABD597F5B606}" destId="{05D46595-1664-4CB9-BC80-5796260B0B8B}" srcOrd="0" destOrd="0" presId="urn:microsoft.com/office/officeart/2008/layout/RadialCluster"/>
    <dgm:cxn modelId="{985145F1-7AA3-482C-AF66-37FD4D755EE8}" srcId="{6897E947-330D-4905-B416-5145A9253AD9}" destId="{728F96AA-E0E5-4E21-AFF2-ABD597F5B606}" srcOrd="1" destOrd="0" parTransId="{8F378CE9-FD2C-4A1E-BC96-1532249A362D}" sibTransId="{4D0FF7E2-ECEA-4DC8-90FA-3CE3F99AFACB}"/>
    <dgm:cxn modelId="{5092EE45-1FDE-4399-922B-94C2A73295D0}" type="presParOf" srcId="{4F9292D7-A571-437E-841E-83E76629CD3D}" destId="{3A99D439-064F-493F-8D52-6B94908EB364}" srcOrd="0" destOrd="0" presId="urn:microsoft.com/office/officeart/2008/layout/RadialCluster"/>
    <dgm:cxn modelId="{3C3316EB-25D1-4B3F-A840-8EBE15A645B6}" type="presParOf" srcId="{3A99D439-064F-493F-8D52-6B94908EB364}" destId="{5E30CAC1-C219-416E-8AF1-DC02D3D12F39}" srcOrd="0" destOrd="0" presId="urn:microsoft.com/office/officeart/2008/layout/RadialCluster"/>
    <dgm:cxn modelId="{22E9666D-CC03-47C9-8657-FD72AFAC58C4}" type="presParOf" srcId="{3A99D439-064F-493F-8D52-6B94908EB364}" destId="{A18EF625-163B-45DE-B57F-C12C5B77C7A8}" srcOrd="1" destOrd="0" presId="urn:microsoft.com/office/officeart/2008/layout/RadialCluster"/>
    <dgm:cxn modelId="{B692DADE-3A83-44B8-9233-EA52050B7D2D}" type="presParOf" srcId="{3A99D439-064F-493F-8D52-6B94908EB364}" destId="{0CF11E2D-1FF9-4A15-A6A0-6790125F947C}" srcOrd="2" destOrd="0" presId="urn:microsoft.com/office/officeart/2008/layout/RadialCluster"/>
    <dgm:cxn modelId="{F132051F-D8B7-4086-A2F7-F5C9FB6CF191}" type="presParOf" srcId="{3A99D439-064F-493F-8D52-6B94908EB364}" destId="{F8C18239-69E4-4E84-ABEB-0237BECA95C3}" srcOrd="3" destOrd="0" presId="urn:microsoft.com/office/officeart/2008/layout/RadialCluster"/>
    <dgm:cxn modelId="{73C23449-FD48-4B28-943B-7C6461885B3D}" type="presParOf" srcId="{3A99D439-064F-493F-8D52-6B94908EB364}" destId="{05D46595-1664-4CB9-BC80-5796260B0B8B}" srcOrd="4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0DB2AD2-7B7E-49D9-8779-87B1CAEC7EAE}" type="doc">
      <dgm:prSet loTypeId="urn:microsoft.com/office/officeart/2005/8/layout/radial4" loCatId="relationship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C7821196-6BB6-4F02-AC27-AB87DA70F01F}">
      <dgm:prSet phldrT="[Text]"/>
      <dgm:spPr>
        <a:solidFill>
          <a:schemeClr val="accent4"/>
        </a:solidFill>
      </dgm:spPr>
      <dgm:t>
        <a:bodyPr/>
        <a:lstStyle/>
        <a:p>
          <a:r>
            <a:rPr lang="en-US"/>
            <a:t>Protégé</a:t>
          </a:r>
        </a:p>
      </dgm:t>
    </dgm:pt>
    <dgm:pt modelId="{AC07EB96-AD98-4CCC-A5E3-8F84382A2D0B}" type="parTrans" cxnId="{7C31DBDC-3CE0-4C8B-85D6-1295BD8726F2}">
      <dgm:prSet/>
      <dgm:spPr/>
      <dgm:t>
        <a:bodyPr/>
        <a:lstStyle/>
        <a:p>
          <a:endParaRPr lang="en-US"/>
        </a:p>
      </dgm:t>
    </dgm:pt>
    <dgm:pt modelId="{5E2112F6-702B-4724-BAEE-B555E8BFA181}" type="sibTrans" cxnId="{7C31DBDC-3CE0-4C8B-85D6-1295BD8726F2}">
      <dgm:prSet/>
      <dgm:spPr/>
      <dgm:t>
        <a:bodyPr/>
        <a:lstStyle/>
        <a:p>
          <a:endParaRPr lang="en-US"/>
        </a:p>
      </dgm:t>
    </dgm:pt>
    <dgm:pt modelId="{B2895D4B-A03D-469B-9611-8CDE4AF63345}">
      <dgm:prSet phldrT="[Text]"/>
      <dgm:spPr/>
      <dgm:t>
        <a:bodyPr/>
        <a:lstStyle/>
        <a:p>
          <a:r>
            <a:rPr lang="en-US"/>
            <a:t>CC Faculty</a:t>
          </a:r>
        </a:p>
      </dgm:t>
    </dgm:pt>
    <dgm:pt modelId="{212F5D13-EB2D-49C0-A001-0E634D3F6221}" type="parTrans" cxnId="{FE378B83-9AB8-407C-9BFB-9553B2D6B51B}">
      <dgm:prSet/>
      <dgm:spPr/>
      <dgm:t>
        <a:bodyPr/>
        <a:lstStyle/>
        <a:p>
          <a:endParaRPr lang="en-US"/>
        </a:p>
      </dgm:t>
    </dgm:pt>
    <dgm:pt modelId="{521F65A3-D0A9-4D71-91EE-4C67D7D69A83}" type="sibTrans" cxnId="{FE378B83-9AB8-407C-9BFB-9553B2D6B51B}">
      <dgm:prSet/>
      <dgm:spPr/>
      <dgm:t>
        <a:bodyPr/>
        <a:lstStyle/>
        <a:p>
          <a:endParaRPr lang="en-US"/>
        </a:p>
      </dgm:t>
    </dgm:pt>
    <dgm:pt modelId="{36D3B493-4FA5-454D-8907-1737686DC001}">
      <dgm:prSet phldrT="[Text]"/>
      <dgm:spPr/>
      <dgm:t>
        <a:bodyPr/>
        <a:lstStyle/>
        <a:p>
          <a:r>
            <a:rPr lang="en-US"/>
            <a:t>Program Team</a:t>
          </a:r>
        </a:p>
      </dgm:t>
    </dgm:pt>
    <dgm:pt modelId="{823FCBC1-9F3A-4BB1-A49C-C20A7BE235AA}" type="parTrans" cxnId="{E7548211-99B7-47A5-909D-DDBC5A93E913}">
      <dgm:prSet/>
      <dgm:spPr/>
      <dgm:t>
        <a:bodyPr/>
        <a:lstStyle/>
        <a:p>
          <a:endParaRPr lang="en-US"/>
        </a:p>
      </dgm:t>
    </dgm:pt>
    <dgm:pt modelId="{5823FCB2-190F-4DD5-92AC-10FEEC7EB801}" type="sibTrans" cxnId="{E7548211-99B7-47A5-909D-DDBC5A93E913}">
      <dgm:prSet/>
      <dgm:spPr/>
      <dgm:t>
        <a:bodyPr/>
        <a:lstStyle/>
        <a:p>
          <a:endParaRPr lang="en-US"/>
        </a:p>
      </dgm:t>
    </dgm:pt>
    <dgm:pt modelId="{1DCC208D-4337-4C43-84BB-0580BE914DA6}">
      <dgm:prSet phldrT="[Text]"/>
      <dgm:spPr/>
      <dgm:t>
        <a:bodyPr/>
        <a:lstStyle/>
        <a:p>
          <a:r>
            <a:rPr lang="en-US"/>
            <a:t>CC Administrator</a:t>
          </a:r>
        </a:p>
      </dgm:t>
    </dgm:pt>
    <dgm:pt modelId="{DE1BD108-D34E-4D58-819E-C7F5F0FD38F6}" type="parTrans" cxnId="{F1C8F3E6-5C30-4AAF-8CF7-C858B86F75C3}">
      <dgm:prSet/>
      <dgm:spPr/>
      <dgm:t>
        <a:bodyPr/>
        <a:lstStyle/>
        <a:p>
          <a:endParaRPr lang="en-US"/>
        </a:p>
      </dgm:t>
    </dgm:pt>
    <dgm:pt modelId="{CEC66247-320F-4E22-B7FC-95383D457C3A}" type="sibTrans" cxnId="{F1C8F3E6-5C30-4AAF-8CF7-C858B86F75C3}">
      <dgm:prSet/>
      <dgm:spPr/>
      <dgm:t>
        <a:bodyPr/>
        <a:lstStyle/>
        <a:p>
          <a:endParaRPr lang="en-US"/>
        </a:p>
      </dgm:t>
    </dgm:pt>
    <dgm:pt modelId="{CD987653-F42F-4694-9E13-C45083B802E4}" type="pres">
      <dgm:prSet presAssocID="{40DB2AD2-7B7E-49D9-8779-87B1CAEC7EAE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F018BAF6-CD0A-4897-987D-DA6FB49BF560}" type="pres">
      <dgm:prSet presAssocID="{C7821196-6BB6-4F02-AC27-AB87DA70F01F}" presName="centerShape" presStyleLbl="node0" presStyleIdx="0" presStyleCnt="1"/>
      <dgm:spPr/>
    </dgm:pt>
    <dgm:pt modelId="{6F984CB5-02AA-4360-88DD-8A50FC04013B}" type="pres">
      <dgm:prSet presAssocID="{212F5D13-EB2D-49C0-A001-0E634D3F6221}" presName="parTrans" presStyleLbl="bgSibTrans2D1" presStyleIdx="0" presStyleCnt="3"/>
      <dgm:spPr/>
    </dgm:pt>
    <dgm:pt modelId="{596D26E3-5249-4332-B2E6-9061DC9FBB1B}" type="pres">
      <dgm:prSet presAssocID="{B2895D4B-A03D-469B-9611-8CDE4AF63345}" presName="node" presStyleLbl="node1" presStyleIdx="0" presStyleCnt="3">
        <dgm:presLayoutVars>
          <dgm:bulletEnabled val="1"/>
        </dgm:presLayoutVars>
      </dgm:prSet>
      <dgm:spPr/>
    </dgm:pt>
    <dgm:pt modelId="{2AE8CD90-28F4-490E-A194-01566D0EB203}" type="pres">
      <dgm:prSet presAssocID="{823FCBC1-9F3A-4BB1-A49C-C20A7BE235AA}" presName="parTrans" presStyleLbl="bgSibTrans2D1" presStyleIdx="1" presStyleCnt="3"/>
      <dgm:spPr/>
    </dgm:pt>
    <dgm:pt modelId="{BB5EE9D3-8479-45CC-B3A3-D24A2F71D098}" type="pres">
      <dgm:prSet presAssocID="{36D3B493-4FA5-454D-8907-1737686DC001}" presName="node" presStyleLbl="node1" presStyleIdx="1" presStyleCnt="3">
        <dgm:presLayoutVars>
          <dgm:bulletEnabled val="1"/>
        </dgm:presLayoutVars>
      </dgm:prSet>
      <dgm:spPr/>
    </dgm:pt>
    <dgm:pt modelId="{38787091-EFC3-400C-92B1-F81F331D91C7}" type="pres">
      <dgm:prSet presAssocID="{DE1BD108-D34E-4D58-819E-C7F5F0FD38F6}" presName="parTrans" presStyleLbl="bgSibTrans2D1" presStyleIdx="2" presStyleCnt="3"/>
      <dgm:spPr/>
    </dgm:pt>
    <dgm:pt modelId="{F9A7B6C4-D239-4B4B-B9A4-2A2BDBF00AE7}" type="pres">
      <dgm:prSet presAssocID="{1DCC208D-4337-4C43-84BB-0580BE914DA6}" presName="node" presStyleLbl="node1" presStyleIdx="2" presStyleCnt="3">
        <dgm:presLayoutVars>
          <dgm:bulletEnabled val="1"/>
        </dgm:presLayoutVars>
      </dgm:prSet>
      <dgm:spPr/>
    </dgm:pt>
  </dgm:ptLst>
  <dgm:cxnLst>
    <dgm:cxn modelId="{85234D03-9C39-4AA6-B936-A9DC9F4AD006}" type="presOf" srcId="{36D3B493-4FA5-454D-8907-1737686DC001}" destId="{BB5EE9D3-8479-45CC-B3A3-D24A2F71D098}" srcOrd="0" destOrd="0" presId="urn:microsoft.com/office/officeart/2005/8/layout/radial4"/>
    <dgm:cxn modelId="{E7548211-99B7-47A5-909D-DDBC5A93E913}" srcId="{C7821196-6BB6-4F02-AC27-AB87DA70F01F}" destId="{36D3B493-4FA5-454D-8907-1737686DC001}" srcOrd="1" destOrd="0" parTransId="{823FCBC1-9F3A-4BB1-A49C-C20A7BE235AA}" sibTransId="{5823FCB2-190F-4DD5-92AC-10FEEC7EB801}"/>
    <dgm:cxn modelId="{527F246E-4587-4D4E-9430-C202ACFABE82}" type="presOf" srcId="{823FCBC1-9F3A-4BB1-A49C-C20A7BE235AA}" destId="{2AE8CD90-28F4-490E-A194-01566D0EB203}" srcOrd="0" destOrd="0" presId="urn:microsoft.com/office/officeart/2005/8/layout/radial4"/>
    <dgm:cxn modelId="{FE378B83-9AB8-407C-9BFB-9553B2D6B51B}" srcId="{C7821196-6BB6-4F02-AC27-AB87DA70F01F}" destId="{B2895D4B-A03D-469B-9611-8CDE4AF63345}" srcOrd="0" destOrd="0" parTransId="{212F5D13-EB2D-49C0-A001-0E634D3F6221}" sibTransId="{521F65A3-D0A9-4D71-91EE-4C67D7D69A83}"/>
    <dgm:cxn modelId="{98A78289-39A1-45C2-94D7-06FB0F23A416}" type="presOf" srcId="{40DB2AD2-7B7E-49D9-8779-87B1CAEC7EAE}" destId="{CD987653-F42F-4694-9E13-C45083B802E4}" srcOrd="0" destOrd="0" presId="urn:microsoft.com/office/officeart/2005/8/layout/radial4"/>
    <dgm:cxn modelId="{FC03FFA7-A0BE-4821-A0BB-3D4056CB2C31}" type="presOf" srcId="{1DCC208D-4337-4C43-84BB-0580BE914DA6}" destId="{F9A7B6C4-D239-4B4B-B9A4-2A2BDBF00AE7}" srcOrd="0" destOrd="0" presId="urn:microsoft.com/office/officeart/2005/8/layout/radial4"/>
    <dgm:cxn modelId="{DDFE38B8-A800-4588-AEBA-B7AD08FB5737}" type="presOf" srcId="{B2895D4B-A03D-469B-9611-8CDE4AF63345}" destId="{596D26E3-5249-4332-B2E6-9061DC9FBB1B}" srcOrd="0" destOrd="0" presId="urn:microsoft.com/office/officeart/2005/8/layout/radial4"/>
    <dgm:cxn modelId="{1BEC03DB-DF8F-4BE8-8063-8326C429006A}" type="presOf" srcId="{212F5D13-EB2D-49C0-A001-0E634D3F6221}" destId="{6F984CB5-02AA-4360-88DD-8A50FC04013B}" srcOrd="0" destOrd="0" presId="urn:microsoft.com/office/officeart/2005/8/layout/radial4"/>
    <dgm:cxn modelId="{7C31DBDC-3CE0-4C8B-85D6-1295BD8726F2}" srcId="{40DB2AD2-7B7E-49D9-8779-87B1CAEC7EAE}" destId="{C7821196-6BB6-4F02-AC27-AB87DA70F01F}" srcOrd="0" destOrd="0" parTransId="{AC07EB96-AD98-4CCC-A5E3-8F84382A2D0B}" sibTransId="{5E2112F6-702B-4724-BAEE-B555E8BFA181}"/>
    <dgm:cxn modelId="{8CA8FEDF-7656-437C-8A3A-77D5EBF2DF7D}" type="presOf" srcId="{DE1BD108-D34E-4D58-819E-C7F5F0FD38F6}" destId="{38787091-EFC3-400C-92B1-F81F331D91C7}" srcOrd="0" destOrd="0" presId="urn:microsoft.com/office/officeart/2005/8/layout/radial4"/>
    <dgm:cxn modelId="{F1C8F3E6-5C30-4AAF-8CF7-C858B86F75C3}" srcId="{C7821196-6BB6-4F02-AC27-AB87DA70F01F}" destId="{1DCC208D-4337-4C43-84BB-0580BE914DA6}" srcOrd="2" destOrd="0" parTransId="{DE1BD108-D34E-4D58-819E-C7F5F0FD38F6}" sibTransId="{CEC66247-320F-4E22-B7FC-95383D457C3A}"/>
    <dgm:cxn modelId="{4E790DF3-46D1-4C57-AFB1-63E1DDB52FED}" type="presOf" srcId="{C7821196-6BB6-4F02-AC27-AB87DA70F01F}" destId="{F018BAF6-CD0A-4897-987D-DA6FB49BF560}" srcOrd="0" destOrd="0" presId="urn:microsoft.com/office/officeart/2005/8/layout/radial4"/>
    <dgm:cxn modelId="{4127B16D-53C8-408F-8415-3AECF62CAD9E}" type="presParOf" srcId="{CD987653-F42F-4694-9E13-C45083B802E4}" destId="{F018BAF6-CD0A-4897-987D-DA6FB49BF560}" srcOrd="0" destOrd="0" presId="urn:microsoft.com/office/officeart/2005/8/layout/radial4"/>
    <dgm:cxn modelId="{AC20DBE1-31AE-4767-87F3-F1E965B828ED}" type="presParOf" srcId="{CD987653-F42F-4694-9E13-C45083B802E4}" destId="{6F984CB5-02AA-4360-88DD-8A50FC04013B}" srcOrd="1" destOrd="0" presId="urn:microsoft.com/office/officeart/2005/8/layout/radial4"/>
    <dgm:cxn modelId="{0B0A08CB-DCF2-471C-8D70-3EBCC0E4749D}" type="presParOf" srcId="{CD987653-F42F-4694-9E13-C45083B802E4}" destId="{596D26E3-5249-4332-B2E6-9061DC9FBB1B}" srcOrd="2" destOrd="0" presId="urn:microsoft.com/office/officeart/2005/8/layout/radial4"/>
    <dgm:cxn modelId="{BF787DBE-FFFB-41D3-A419-BFB69B6947FA}" type="presParOf" srcId="{CD987653-F42F-4694-9E13-C45083B802E4}" destId="{2AE8CD90-28F4-490E-A194-01566D0EB203}" srcOrd="3" destOrd="0" presId="urn:microsoft.com/office/officeart/2005/8/layout/radial4"/>
    <dgm:cxn modelId="{02AD11C5-A801-4AE3-A7DD-8AECE7D1A3D4}" type="presParOf" srcId="{CD987653-F42F-4694-9E13-C45083B802E4}" destId="{BB5EE9D3-8479-45CC-B3A3-D24A2F71D098}" srcOrd="4" destOrd="0" presId="urn:microsoft.com/office/officeart/2005/8/layout/radial4"/>
    <dgm:cxn modelId="{A7FE98ED-C3F1-4CA7-8A43-1B36B29750A2}" type="presParOf" srcId="{CD987653-F42F-4694-9E13-C45083B802E4}" destId="{38787091-EFC3-400C-92B1-F81F331D91C7}" srcOrd="5" destOrd="0" presId="urn:microsoft.com/office/officeart/2005/8/layout/radial4"/>
    <dgm:cxn modelId="{53C00104-FF6C-4FEE-849D-2782A6DA1D17}" type="presParOf" srcId="{CD987653-F42F-4694-9E13-C45083B802E4}" destId="{F9A7B6C4-D239-4B4B-B9A4-2A2BDBF00AE7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B074EC-32C9-4D9E-98F0-2AB7D4B5F44C}">
      <dsp:nvSpPr>
        <dsp:cNvPr id="0" name=""/>
        <dsp:cNvSpPr/>
      </dsp:nvSpPr>
      <dsp:spPr>
        <a:xfrm>
          <a:off x="1198964" y="1458036"/>
          <a:ext cx="1266953" cy="63347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Bachelor’s </a:t>
          </a:r>
        </a:p>
      </dsp:txBody>
      <dsp:txXfrm>
        <a:off x="1217518" y="1476590"/>
        <a:ext cx="1229845" cy="596368"/>
      </dsp:txXfrm>
    </dsp:sp>
    <dsp:sp modelId="{33EC77DC-3166-4A08-9E4B-0BBA9A0C3A81}">
      <dsp:nvSpPr>
        <dsp:cNvPr id="0" name=""/>
        <dsp:cNvSpPr/>
      </dsp:nvSpPr>
      <dsp:spPr>
        <a:xfrm rot="17692822">
          <a:off x="2117036" y="1212338"/>
          <a:ext cx="1204542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1204542" y="1606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689194" y="1198287"/>
        <a:ext cx="60227" cy="60227"/>
      </dsp:txXfrm>
    </dsp:sp>
    <dsp:sp modelId="{25C0E6AD-1C18-42E3-8964-E7379D410886}">
      <dsp:nvSpPr>
        <dsp:cNvPr id="0" name=""/>
        <dsp:cNvSpPr/>
      </dsp:nvSpPr>
      <dsp:spPr>
        <a:xfrm>
          <a:off x="2972698" y="365288"/>
          <a:ext cx="1266953" cy="63347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Master’s</a:t>
          </a:r>
        </a:p>
      </dsp:txBody>
      <dsp:txXfrm>
        <a:off x="2991252" y="383842"/>
        <a:ext cx="1229845" cy="596368"/>
      </dsp:txXfrm>
    </dsp:sp>
    <dsp:sp modelId="{184EEC81-6131-47BD-B039-0A9CC5189A69}">
      <dsp:nvSpPr>
        <dsp:cNvPr id="0" name=""/>
        <dsp:cNvSpPr/>
      </dsp:nvSpPr>
      <dsp:spPr>
        <a:xfrm rot="19457599">
          <a:off x="4180991" y="483840"/>
          <a:ext cx="624103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624103" y="1606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477440" y="484300"/>
        <a:ext cx="31205" cy="31205"/>
      </dsp:txXfrm>
    </dsp:sp>
    <dsp:sp modelId="{92B63CA3-8A41-446F-B20B-885BDC5C1D8B}">
      <dsp:nvSpPr>
        <dsp:cNvPr id="0" name=""/>
        <dsp:cNvSpPr/>
      </dsp:nvSpPr>
      <dsp:spPr>
        <a:xfrm>
          <a:off x="4746433" y="1039"/>
          <a:ext cx="1266953" cy="633476"/>
        </a:xfrm>
        <a:prstGeom prst="roundRect">
          <a:avLst>
            <a:gd name="adj" fmla="val 10000"/>
          </a:avLst>
        </a:prstGeom>
        <a:solidFill>
          <a:schemeClr val="accent4"/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Professoriate</a:t>
          </a:r>
        </a:p>
      </dsp:txBody>
      <dsp:txXfrm>
        <a:off x="4764987" y="19593"/>
        <a:ext cx="1229845" cy="596368"/>
      </dsp:txXfrm>
    </dsp:sp>
    <dsp:sp modelId="{5BB003A1-625E-45F8-97ED-8DD10609E57E}">
      <dsp:nvSpPr>
        <dsp:cNvPr id="0" name=""/>
        <dsp:cNvSpPr/>
      </dsp:nvSpPr>
      <dsp:spPr>
        <a:xfrm rot="2142401">
          <a:off x="4180991" y="848089"/>
          <a:ext cx="624103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624103" y="1606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477440" y="848549"/>
        <a:ext cx="31205" cy="31205"/>
      </dsp:txXfrm>
    </dsp:sp>
    <dsp:sp modelId="{64B97479-E4CC-431B-AF4E-9A90C56BD287}">
      <dsp:nvSpPr>
        <dsp:cNvPr id="0" name=""/>
        <dsp:cNvSpPr/>
      </dsp:nvSpPr>
      <dsp:spPr>
        <a:xfrm>
          <a:off x="4746433" y="729538"/>
          <a:ext cx="1266953" cy="63347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Ph.D.</a:t>
          </a:r>
        </a:p>
      </dsp:txBody>
      <dsp:txXfrm>
        <a:off x="4764987" y="748092"/>
        <a:ext cx="1229845" cy="596368"/>
      </dsp:txXfrm>
    </dsp:sp>
    <dsp:sp modelId="{5D6CDB0B-026C-4F60-B6AA-BACD9A71E7CB}">
      <dsp:nvSpPr>
        <dsp:cNvPr id="0" name=""/>
        <dsp:cNvSpPr/>
      </dsp:nvSpPr>
      <dsp:spPr>
        <a:xfrm rot="19457599">
          <a:off x="5954725" y="848089"/>
          <a:ext cx="624103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624103" y="1606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251174" y="848549"/>
        <a:ext cx="31205" cy="31205"/>
      </dsp:txXfrm>
    </dsp:sp>
    <dsp:sp modelId="{DC0B6CC2-27BB-4A24-A3CC-64B2CC9A4E08}">
      <dsp:nvSpPr>
        <dsp:cNvPr id="0" name=""/>
        <dsp:cNvSpPr/>
      </dsp:nvSpPr>
      <dsp:spPr>
        <a:xfrm>
          <a:off x="6520167" y="365288"/>
          <a:ext cx="1266953" cy="633476"/>
        </a:xfrm>
        <a:prstGeom prst="roundRect">
          <a:avLst>
            <a:gd name="adj" fmla="val 10000"/>
          </a:avLst>
        </a:prstGeom>
        <a:solidFill>
          <a:schemeClr val="accent4"/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Professoriate</a:t>
          </a:r>
        </a:p>
      </dsp:txBody>
      <dsp:txXfrm>
        <a:off x="6538721" y="383842"/>
        <a:ext cx="1229845" cy="596368"/>
      </dsp:txXfrm>
    </dsp:sp>
    <dsp:sp modelId="{C2A482D5-9542-4EF8-ADDC-15C7C3E5D4D3}">
      <dsp:nvSpPr>
        <dsp:cNvPr id="0" name=""/>
        <dsp:cNvSpPr/>
      </dsp:nvSpPr>
      <dsp:spPr>
        <a:xfrm rot="2142401">
          <a:off x="5954725" y="1212338"/>
          <a:ext cx="624103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624103" y="1606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251174" y="1212798"/>
        <a:ext cx="31205" cy="31205"/>
      </dsp:txXfrm>
    </dsp:sp>
    <dsp:sp modelId="{C4C9505F-724A-4D85-9DC5-A27181C09E3C}">
      <dsp:nvSpPr>
        <dsp:cNvPr id="0" name=""/>
        <dsp:cNvSpPr/>
      </dsp:nvSpPr>
      <dsp:spPr>
        <a:xfrm>
          <a:off x="6520167" y="1093787"/>
          <a:ext cx="1266953" cy="63347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Postdoc</a:t>
          </a:r>
        </a:p>
      </dsp:txBody>
      <dsp:txXfrm>
        <a:off x="6538721" y="1112341"/>
        <a:ext cx="1229845" cy="596368"/>
      </dsp:txXfrm>
    </dsp:sp>
    <dsp:sp modelId="{F0840748-DA54-4E69-9262-555F0F83E09F}">
      <dsp:nvSpPr>
        <dsp:cNvPr id="0" name=""/>
        <dsp:cNvSpPr/>
      </dsp:nvSpPr>
      <dsp:spPr>
        <a:xfrm>
          <a:off x="7787121" y="1394463"/>
          <a:ext cx="506781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506781" y="1606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027842" y="1397855"/>
        <a:ext cx="25339" cy="25339"/>
      </dsp:txXfrm>
    </dsp:sp>
    <dsp:sp modelId="{F7BD3145-6174-4E3D-BE96-7330083EA6E7}">
      <dsp:nvSpPr>
        <dsp:cNvPr id="0" name=""/>
        <dsp:cNvSpPr/>
      </dsp:nvSpPr>
      <dsp:spPr>
        <a:xfrm>
          <a:off x="8293902" y="1093787"/>
          <a:ext cx="1266953" cy="633476"/>
        </a:xfrm>
        <a:prstGeom prst="roundRect">
          <a:avLst>
            <a:gd name="adj" fmla="val 10000"/>
          </a:avLst>
        </a:prstGeom>
        <a:solidFill>
          <a:schemeClr val="accent4"/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Professoriate</a:t>
          </a:r>
        </a:p>
      </dsp:txBody>
      <dsp:txXfrm>
        <a:off x="8312456" y="1112341"/>
        <a:ext cx="1229845" cy="596368"/>
      </dsp:txXfrm>
    </dsp:sp>
    <dsp:sp modelId="{EC66A100-B0CE-4AEE-942F-1568D0F1908E}">
      <dsp:nvSpPr>
        <dsp:cNvPr id="0" name=""/>
        <dsp:cNvSpPr/>
      </dsp:nvSpPr>
      <dsp:spPr>
        <a:xfrm>
          <a:off x="2465917" y="1758712"/>
          <a:ext cx="506781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506781" y="1606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706638" y="1762104"/>
        <a:ext cx="25339" cy="25339"/>
      </dsp:txXfrm>
    </dsp:sp>
    <dsp:sp modelId="{63D0AC70-176B-4CDA-A5BC-06247167EFE8}">
      <dsp:nvSpPr>
        <dsp:cNvPr id="0" name=""/>
        <dsp:cNvSpPr/>
      </dsp:nvSpPr>
      <dsp:spPr>
        <a:xfrm>
          <a:off x="2972698" y="1458036"/>
          <a:ext cx="1266953" cy="63347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Ph.D.</a:t>
          </a:r>
        </a:p>
      </dsp:txBody>
      <dsp:txXfrm>
        <a:off x="2991252" y="1476590"/>
        <a:ext cx="1229845" cy="596368"/>
      </dsp:txXfrm>
    </dsp:sp>
    <dsp:sp modelId="{186C9CE2-FCE9-4F7F-9B65-3B0659C907DC}">
      <dsp:nvSpPr>
        <dsp:cNvPr id="0" name=""/>
        <dsp:cNvSpPr/>
      </dsp:nvSpPr>
      <dsp:spPr>
        <a:xfrm>
          <a:off x="4239652" y="1758712"/>
          <a:ext cx="506781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506781" y="1606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480373" y="1762104"/>
        <a:ext cx="25339" cy="25339"/>
      </dsp:txXfrm>
    </dsp:sp>
    <dsp:sp modelId="{BBBFD388-A029-4B1F-920A-05D256E187E1}">
      <dsp:nvSpPr>
        <dsp:cNvPr id="0" name=""/>
        <dsp:cNvSpPr/>
      </dsp:nvSpPr>
      <dsp:spPr>
        <a:xfrm>
          <a:off x="4746433" y="1458036"/>
          <a:ext cx="1266953" cy="633476"/>
        </a:xfrm>
        <a:prstGeom prst="roundRect">
          <a:avLst>
            <a:gd name="adj" fmla="val 10000"/>
          </a:avLst>
        </a:prstGeom>
        <a:solidFill>
          <a:schemeClr val="accent4"/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Professoriate</a:t>
          </a:r>
        </a:p>
      </dsp:txBody>
      <dsp:txXfrm>
        <a:off x="4764987" y="1476590"/>
        <a:ext cx="1229845" cy="596368"/>
      </dsp:txXfrm>
    </dsp:sp>
    <dsp:sp modelId="{2B1D79A6-4468-4874-B632-D9C1CEAA995D}">
      <dsp:nvSpPr>
        <dsp:cNvPr id="0" name=""/>
        <dsp:cNvSpPr/>
      </dsp:nvSpPr>
      <dsp:spPr>
        <a:xfrm rot="3907178">
          <a:off x="2117036" y="2305086"/>
          <a:ext cx="1204542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1204542" y="1606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689194" y="2291034"/>
        <a:ext cx="60227" cy="60227"/>
      </dsp:txXfrm>
    </dsp:sp>
    <dsp:sp modelId="{4362E39E-B000-4B3D-AC4C-01AA6ACED308}">
      <dsp:nvSpPr>
        <dsp:cNvPr id="0" name=""/>
        <dsp:cNvSpPr/>
      </dsp:nvSpPr>
      <dsp:spPr>
        <a:xfrm>
          <a:off x="2972698" y="2550783"/>
          <a:ext cx="1266953" cy="63347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Workforce</a:t>
          </a:r>
        </a:p>
      </dsp:txBody>
      <dsp:txXfrm>
        <a:off x="2991252" y="2569337"/>
        <a:ext cx="1229845" cy="596368"/>
      </dsp:txXfrm>
    </dsp:sp>
    <dsp:sp modelId="{4718399A-DE62-4D95-B582-4B2676585CA7}">
      <dsp:nvSpPr>
        <dsp:cNvPr id="0" name=""/>
        <dsp:cNvSpPr/>
      </dsp:nvSpPr>
      <dsp:spPr>
        <a:xfrm rot="19457599">
          <a:off x="4180991" y="2669335"/>
          <a:ext cx="624103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624103" y="1606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477440" y="2669794"/>
        <a:ext cx="31205" cy="31205"/>
      </dsp:txXfrm>
    </dsp:sp>
    <dsp:sp modelId="{A2FBE4A9-6A73-455C-A637-1F3D6FC5BC6C}">
      <dsp:nvSpPr>
        <dsp:cNvPr id="0" name=""/>
        <dsp:cNvSpPr/>
      </dsp:nvSpPr>
      <dsp:spPr>
        <a:xfrm>
          <a:off x="4746433" y="2186534"/>
          <a:ext cx="1266953" cy="63347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Ph.D.</a:t>
          </a:r>
        </a:p>
      </dsp:txBody>
      <dsp:txXfrm>
        <a:off x="4764987" y="2205088"/>
        <a:ext cx="1229845" cy="596368"/>
      </dsp:txXfrm>
    </dsp:sp>
    <dsp:sp modelId="{5A589D52-B3D8-4393-B20C-B50571D7F6BC}">
      <dsp:nvSpPr>
        <dsp:cNvPr id="0" name=""/>
        <dsp:cNvSpPr/>
      </dsp:nvSpPr>
      <dsp:spPr>
        <a:xfrm>
          <a:off x="6013386" y="2487210"/>
          <a:ext cx="506781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506781" y="1606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254107" y="2490603"/>
        <a:ext cx="25339" cy="25339"/>
      </dsp:txXfrm>
    </dsp:sp>
    <dsp:sp modelId="{14BBDA73-306B-42F3-8214-9BDE81448A28}">
      <dsp:nvSpPr>
        <dsp:cNvPr id="0" name=""/>
        <dsp:cNvSpPr/>
      </dsp:nvSpPr>
      <dsp:spPr>
        <a:xfrm>
          <a:off x="6520167" y="2186534"/>
          <a:ext cx="1266953" cy="633476"/>
        </a:xfrm>
        <a:prstGeom prst="roundRect">
          <a:avLst>
            <a:gd name="adj" fmla="val 10000"/>
          </a:avLst>
        </a:prstGeom>
        <a:solidFill>
          <a:schemeClr val="accent4"/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Professoriate</a:t>
          </a:r>
        </a:p>
      </dsp:txBody>
      <dsp:txXfrm>
        <a:off x="6538721" y="2205088"/>
        <a:ext cx="1229845" cy="596368"/>
      </dsp:txXfrm>
    </dsp:sp>
    <dsp:sp modelId="{9E728902-112C-4F18-95D4-ABEB3D0B76A7}">
      <dsp:nvSpPr>
        <dsp:cNvPr id="0" name=""/>
        <dsp:cNvSpPr/>
      </dsp:nvSpPr>
      <dsp:spPr>
        <a:xfrm rot="2142401">
          <a:off x="4180991" y="3033584"/>
          <a:ext cx="624103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624103" y="1606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477440" y="3034043"/>
        <a:ext cx="31205" cy="31205"/>
      </dsp:txXfrm>
    </dsp:sp>
    <dsp:sp modelId="{BA97EFB3-E6AE-4A20-8E55-5D5F09B5D060}">
      <dsp:nvSpPr>
        <dsp:cNvPr id="0" name=""/>
        <dsp:cNvSpPr/>
      </dsp:nvSpPr>
      <dsp:spPr>
        <a:xfrm>
          <a:off x="4746433" y="2915032"/>
          <a:ext cx="1266953" cy="633476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Master’s</a:t>
          </a:r>
        </a:p>
      </dsp:txBody>
      <dsp:txXfrm>
        <a:off x="4764987" y="2933586"/>
        <a:ext cx="1229845" cy="596368"/>
      </dsp:txXfrm>
    </dsp:sp>
    <dsp:sp modelId="{78CAE7C2-2D5D-4FE5-9006-77BC22C20F1B}">
      <dsp:nvSpPr>
        <dsp:cNvPr id="0" name=""/>
        <dsp:cNvSpPr/>
      </dsp:nvSpPr>
      <dsp:spPr>
        <a:xfrm>
          <a:off x="6013386" y="3215708"/>
          <a:ext cx="506781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506781" y="1606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254107" y="3219101"/>
        <a:ext cx="25339" cy="25339"/>
      </dsp:txXfrm>
    </dsp:sp>
    <dsp:sp modelId="{6ECDA44B-3929-4AE2-AF42-A31A41F1918D}">
      <dsp:nvSpPr>
        <dsp:cNvPr id="0" name=""/>
        <dsp:cNvSpPr/>
      </dsp:nvSpPr>
      <dsp:spPr>
        <a:xfrm>
          <a:off x="6520167" y="2915032"/>
          <a:ext cx="1266953" cy="633476"/>
        </a:xfrm>
        <a:prstGeom prst="roundRect">
          <a:avLst>
            <a:gd name="adj" fmla="val 10000"/>
          </a:avLst>
        </a:prstGeom>
        <a:solidFill>
          <a:schemeClr val="accent4"/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Professoriate</a:t>
          </a:r>
        </a:p>
      </dsp:txBody>
      <dsp:txXfrm>
        <a:off x="6538721" y="2933586"/>
        <a:ext cx="1229845" cy="5963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260AF4-7838-488A-8E29-D17552D4BC12}">
      <dsp:nvSpPr>
        <dsp:cNvPr id="0" name=""/>
        <dsp:cNvSpPr/>
      </dsp:nvSpPr>
      <dsp:spPr>
        <a:xfrm>
          <a:off x="5025" y="1865599"/>
          <a:ext cx="2197455" cy="131847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Matching (Selection)</a:t>
          </a:r>
        </a:p>
      </dsp:txBody>
      <dsp:txXfrm>
        <a:off x="43642" y="1904216"/>
        <a:ext cx="2120221" cy="1241239"/>
      </dsp:txXfrm>
    </dsp:sp>
    <dsp:sp modelId="{785DD8B4-9668-40F0-9F40-EC8B2005C5FF}">
      <dsp:nvSpPr>
        <dsp:cNvPr id="0" name=""/>
        <dsp:cNvSpPr/>
      </dsp:nvSpPr>
      <dsp:spPr>
        <a:xfrm>
          <a:off x="2422227" y="2252351"/>
          <a:ext cx="465860" cy="544969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2422227" y="2361345"/>
        <a:ext cx="326102" cy="326981"/>
      </dsp:txXfrm>
    </dsp:sp>
    <dsp:sp modelId="{6E5C43FB-1332-43B8-96C9-FE3CADE1F7C4}">
      <dsp:nvSpPr>
        <dsp:cNvPr id="0" name=""/>
        <dsp:cNvSpPr/>
      </dsp:nvSpPr>
      <dsp:spPr>
        <a:xfrm>
          <a:off x="3081464" y="1865599"/>
          <a:ext cx="2197455" cy="131847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Expectations Setting (Alignment)</a:t>
          </a:r>
        </a:p>
      </dsp:txBody>
      <dsp:txXfrm>
        <a:off x="3120081" y="1904216"/>
        <a:ext cx="2120221" cy="1241239"/>
      </dsp:txXfrm>
    </dsp:sp>
    <dsp:sp modelId="{B81BD1CB-8CCC-445C-996F-4C9F5484196B}">
      <dsp:nvSpPr>
        <dsp:cNvPr id="0" name=""/>
        <dsp:cNvSpPr/>
      </dsp:nvSpPr>
      <dsp:spPr>
        <a:xfrm>
          <a:off x="5498665" y="2252351"/>
          <a:ext cx="465860" cy="544969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5498665" y="2361345"/>
        <a:ext cx="326102" cy="326981"/>
      </dsp:txXfrm>
    </dsp:sp>
    <dsp:sp modelId="{08F30DAF-96F9-4A4F-B79C-05080724ECB1}">
      <dsp:nvSpPr>
        <dsp:cNvPr id="0" name=""/>
        <dsp:cNvSpPr/>
      </dsp:nvSpPr>
      <dsp:spPr>
        <a:xfrm>
          <a:off x="6157902" y="1865599"/>
          <a:ext cx="2197455" cy="131847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Relationship Cultivation</a:t>
          </a:r>
        </a:p>
      </dsp:txBody>
      <dsp:txXfrm>
        <a:off x="6196519" y="1904216"/>
        <a:ext cx="2120221" cy="1241239"/>
      </dsp:txXfrm>
    </dsp:sp>
    <dsp:sp modelId="{D6950044-F80F-4CE1-A08E-11E2CA66474D}">
      <dsp:nvSpPr>
        <dsp:cNvPr id="0" name=""/>
        <dsp:cNvSpPr/>
      </dsp:nvSpPr>
      <dsp:spPr>
        <a:xfrm>
          <a:off x="8575104" y="2252351"/>
          <a:ext cx="465860" cy="544969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8575104" y="2361345"/>
        <a:ext cx="326102" cy="326981"/>
      </dsp:txXfrm>
    </dsp:sp>
    <dsp:sp modelId="{644BD4C2-4AE2-426E-B37D-D83E6D21693E}">
      <dsp:nvSpPr>
        <dsp:cNvPr id="0" name=""/>
        <dsp:cNvSpPr/>
      </dsp:nvSpPr>
      <dsp:spPr>
        <a:xfrm>
          <a:off x="9234341" y="1865599"/>
          <a:ext cx="2197455" cy="131847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Closure</a:t>
          </a:r>
        </a:p>
      </dsp:txBody>
      <dsp:txXfrm>
        <a:off x="9272958" y="1904216"/>
        <a:ext cx="2120221" cy="124123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E906EC-054C-4D98-A2D0-AA38019EC528}">
      <dsp:nvSpPr>
        <dsp:cNvPr id="0" name=""/>
        <dsp:cNvSpPr/>
      </dsp:nvSpPr>
      <dsp:spPr>
        <a:xfrm rot="1955630">
          <a:off x="4647054" y="3648362"/>
          <a:ext cx="1229185" cy="42670"/>
        </a:xfrm>
        <a:custGeom>
          <a:avLst/>
          <a:gdLst/>
          <a:ahLst/>
          <a:cxnLst/>
          <a:rect l="0" t="0" r="0" b="0"/>
          <a:pathLst>
            <a:path>
              <a:moveTo>
                <a:pt x="0" y="21335"/>
              </a:moveTo>
              <a:lnTo>
                <a:pt x="1229185" y="21335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FC6F13-DE65-429E-BF8B-42350CAF69CA}">
      <dsp:nvSpPr>
        <dsp:cNvPr id="0" name=""/>
        <dsp:cNvSpPr/>
      </dsp:nvSpPr>
      <dsp:spPr>
        <a:xfrm>
          <a:off x="4743846" y="2716637"/>
          <a:ext cx="935675" cy="42670"/>
        </a:xfrm>
        <a:custGeom>
          <a:avLst/>
          <a:gdLst/>
          <a:ahLst/>
          <a:cxnLst/>
          <a:rect l="0" t="0" r="0" b="0"/>
          <a:pathLst>
            <a:path>
              <a:moveTo>
                <a:pt x="0" y="21335"/>
              </a:moveTo>
              <a:lnTo>
                <a:pt x="935675" y="21335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6A63C5-BCA8-412A-AE62-569526F7E20C}">
      <dsp:nvSpPr>
        <dsp:cNvPr id="0" name=""/>
        <dsp:cNvSpPr/>
      </dsp:nvSpPr>
      <dsp:spPr>
        <a:xfrm rot="19703365">
          <a:off x="4646075" y="1793052"/>
          <a:ext cx="1317945" cy="42670"/>
        </a:xfrm>
        <a:custGeom>
          <a:avLst/>
          <a:gdLst/>
          <a:ahLst/>
          <a:cxnLst/>
          <a:rect l="0" t="0" r="0" b="0"/>
          <a:pathLst>
            <a:path>
              <a:moveTo>
                <a:pt x="0" y="21335"/>
              </a:moveTo>
              <a:lnTo>
                <a:pt x="1317945" y="21335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45AB41-5906-4874-8CFE-933551459741}">
      <dsp:nvSpPr>
        <dsp:cNvPr id="0" name=""/>
        <dsp:cNvSpPr/>
      </dsp:nvSpPr>
      <dsp:spPr>
        <a:xfrm>
          <a:off x="0" y="1402433"/>
          <a:ext cx="4697270" cy="26841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10729A-6049-4535-8A66-F63A93D334AA}">
      <dsp:nvSpPr>
        <dsp:cNvPr id="0" name=""/>
        <dsp:cNvSpPr/>
      </dsp:nvSpPr>
      <dsp:spPr>
        <a:xfrm>
          <a:off x="5754778" y="323908"/>
          <a:ext cx="1502592" cy="150259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Academia</a:t>
          </a:r>
        </a:p>
      </dsp:txBody>
      <dsp:txXfrm>
        <a:off x="5974828" y="543958"/>
        <a:ext cx="1062492" cy="1062492"/>
      </dsp:txXfrm>
    </dsp:sp>
    <dsp:sp modelId="{110CA309-989F-4E6B-9FD6-2704B7D82D15}">
      <dsp:nvSpPr>
        <dsp:cNvPr id="0" name=""/>
        <dsp:cNvSpPr/>
      </dsp:nvSpPr>
      <dsp:spPr>
        <a:xfrm>
          <a:off x="7407631" y="323908"/>
          <a:ext cx="2253889" cy="15025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UTEP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UT Austin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UT Permian Basin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El Paso Community College</a:t>
          </a:r>
        </a:p>
      </dsp:txBody>
      <dsp:txXfrm>
        <a:off x="7407631" y="323908"/>
        <a:ext cx="2253889" cy="1502592"/>
      </dsp:txXfrm>
    </dsp:sp>
    <dsp:sp modelId="{3979F048-8471-4BA9-BEF9-E644FC6C8645}">
      <dsp:nvSpPr>
        <dsp:cNvPr id="0" name=""/>
        <dsp:cNvSpPr/>
      </dsp:nvSpPr>
      <dsp:spPr>
        <a:xfrm>
          <a:off x="5679522" y="1932735"/>
          <a:ext cx="1610474" cy="161047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Government</a:t>
          </a:r>
        </a:p>
      </dsp:txBody>
      <dsp:txXfrm>
        <a:off x="5915370" y="2168583"/>
        <a:ext cx="1138778" cy="1138778"/>
      </dsp:txXfrm>
    </dsp:sp>
    <dsp:sp modelId="{A21920CF-8A4A-4ABE-84F6-E374C857E63B}">
      <dsp:nvSpPr>
        <dsp:cNvPr id="0" name=""/>
        <dsp:cNvSpPr/>
      </dsp:nvSpPr>
      <dsp:spPr>
        <a:xfrm>
          <a:off x="7451044" y="1932735"/>
          <a:ext cx="2415711" cy="16104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National Sandia Labs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NIH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Federal Aviation Administration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Defense Threat Reduction Agency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500" kern="1200"/>
        </a:p>
      </dsp:txBody>
      <dsp:txXfrm>
        <a:off x="7451044" y="1932735"/>
        <a:ext cx="2415711" cy="1610474"/>
      </dsp:txXfrm>
    </dsp:sp>
    <dsp:sp modelId="{B8246FA2-46A6-4459-B72F-D187883882B5}">
      <dsp:nvSpPr>
        <dsp:cNvPr id="0" name=""/>
        <dsp:cNvSpPr/>
      </dsp:nvSpPr>
      <dsp:spPr>
        <a:xfrm>
          <a:off x="5652631" y="3629295"/>
          <a:ext cx="1610474" cy="161047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Industry</a:t>
          </a:r>
        </a:p>
      </dsp:txBody>
      <dsp:txXfrm>
        <a:off x="5888479" y="3865143"/>
        <a:ext cx="1138778" cy="1138778"/>
      </dsp:txXfrm>
    </dsp:sp>
    <dsp:sp modelId="{681C22BC-DAEA-45BA-9A90-4E7D0EA89147}">
      <dsp:nvSpPr>
        <dsp:cNvPr id="0" name=""/>
        <dsp:cNvSpPr/>
      </dsp:nvSpPr>
      <dsp:spPr>
        <a:xfrm>
          <a:off x="7424153" y="3629295"/>
          <a:ext cx="2415711" cy="16104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Entrepreneurship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Business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Other</a:t>
          </a:r>
        </a:p>
      </dsp:txBody>
      <dsp:txXfrm>
        <a:off x="7424153" y="3629295"/>
        <a:ext cx="2415711" cy="161047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56D47A-1B8C-4A9F-8BEE-70778486F250}">
      <dsp:nvSpPr>
        <dsp:cNvPr id="0" name=""/>
        <dsp:cNvSpPr/>
      </dsp:nvSpPr>
      <dsp:spPr>
        <a:xfrm>
          <a:off x="894020" y="1496"/>
          <a:ext cx="1585598" cy="158559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Research Mentoring</a:t>
          </a:r>
        </a:p>
      </dsp:txBody>
      <dsp:txXfrm>
        <a:off x="1126225" y="233701"/>
        <a:ext cx="1121188" cy="1121188"/>
      </dsp:txXfrm>
    </dsp:sp>
    <dsp:sp modelId="{9A7C6CCA-75CF-42A1-8D97-DCFA8E8C1B4D}">
      <dsp:nvSpPr>
        <dsp:cNvPr id="0" name=""/>
        <dsp:cNvSpPr/>
      </dsp:nvSpPr>
      <dsp:spPr>
        <a:xfrm>
          <a:off x="1226996" y="1715845"/>
          <a:ext cx="919647" cy="919647"/>
        </a:xfrm>
        <a:prstGeom prst="mathPlus">
          <a:avLst/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1348895" y="2067518"/>
        <a:ext cx="675849" cy="216301"/>
      </dsp:txXfrm>
    </dsp:sp>
    <dsp:sp modelId="{00A831B2-0931-44B1-939F-0DB576A7C355}">
      <dsp:nvSpPr>
        <dsp:cNvPr id="0" name=""/>
        <dsp:cNvSpPr/>
      </dsp:nvSpPr>
      <dsp:spPr>
        <a:xfrm>
          <a:off x="894020" y="2764243"/>
          <a:ext cx="1585598" cy="158559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Professional Development Coaching</a:t>
          </a:r>
        </a:p>
      </dsp:txBody>
      <dsp:txXfrm>
        <a:off x="1126225" y="2996448"/>
        <a:ext cx="1121188" cy="1121188"/>
      </dsp:txXfrm>
    </dsp:sp>
    <dsp:sp modelId="{AF403769-C898-40A0-AB97-28AA5034B37A}">
      <dsp:nvSpPr>
        <dsp:cNvPr id="0" name=""/>
        <dsp:cNvSpPr/>
      </dsp:nvSpPr>
      <dsp:spPr>
        <a:xfrm>
          <a:off x="2139757" y="1880747"/>
          <a:ext cx="815399" cy="589842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/>
        </a:p>
      </dsp:txBody>
      <dsp:txXfrm>
        <a:off x="2139757" y="1998715"/>
        <a:ext cx="638446" cy="353906"/>
      </dsp:txXfrm>
    </dsp:sp>
    <dsp:sp modelId="{F0DDC4CC-1BCF-4B89-8671-8BEED29BA1E9}">
      <dsp:nvSpPr>
        <dsp:cNvPr id="0" name=""/>
        <dsp:cNvSpPr/>
      </dsp:nvSpPr>
      <dsp:spPr>
        <a:xfrm>
          <a:off x="3128730" y="590070"/>
          <a:ext cx="2447276" cy="317119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Protégé</a:t>
          </a:r>
        </a:p>
      </dsp:txBody>
      <dsp:txXfrm>
        <a:off x="3487125" y="1054481"/>
        <a:ext cx="1730486" cy="224237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F2663F-A9ED-409F-AE66-C50BF48830AB}">
      <dsp:nvSpPr>
        <dsp:cNvPr id="0" name=""/>
        <dsp:cNvSpPr/>
      </dsp:nvSpPr>
      <dsp:spPr>
        <a:xfrm rot="5400000">
          <a:off x="316449" y="1966006"/>
          <a:ext cx="945198" cy="1572789"/>
        </a:xfrm>
        <a:prstGeom prst="corner">
          <a:avLst>
            <a:gd name="adj1" fmla="val 16120"/>
            <a:gd name="adj2" fmla="val 16110"/>
          </a:avLst>
        </a:prstGeom>
        <a:solidFill>
          <a:schemeClr val="accent3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E8C81F-DA44-419F-A063-F76F1A5E3EA4}">
      <dsp:nvSpPr>
        <dsp:cNvPr id="0" name=""/>
        <dsp:cNvSpPr/>
      </dsp:nvSpPr>
      <dsp:spPr>
        <a:xfrm>
          <a:off x="158672" y="2435931"/>
          <a:ext cx="1419922" cy="12446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Financial Support</a:t>
          </a:r>
        </a:p>
      </dsp:txBody>
      <dsp:txXfrm>
        <a:off x="158672" y="2435931"/>
        <a:ext cx="1419922" cy="1244645"/>
      </dsp:txXfrm>
    </dsp:sp>
    <dsp:sp modelId="{F7B3B6C5-D6FC-43A1-B8E6-1A66F9FA7193}">
      <dsp:nvSpPr>
        <dsp:cNvPr id="0" name=""/>
        <dsp:cNvSpPr/>
      </dsp:nvSpPr>
      <dsp:spPr>
        <a:xfrm>
          <a:off x="1310685" y="1850215"/>
          <a:ext cx="267909" cy="267909"/>
        </a:xfrm>
        <a:prstGeom prst="triangle">
          <a:avLst>
            <a:gd name="adj" fmla="val 100000"/>
          </a:avLst>
        </a:prstGeom>
        <a:solidFill>
          <a:schemeClr val="accent3">
            <a:alpha val="90000"/>
            <a:hueOff val="0"/>
            <a:satOff val="0"/>
            <a:lumOff val="0"/>
            <a:alphaOff val="-10000"/>
          </a:schemeClr>
        </a:solidFill>
        <a:ln w="12700" cap="flat" cmpd="sng" algn="ctr">
          <a:solidFill>
            <a:schemeClr val="accent3">
              <a:alpha val="90000"/>
              <a:hueOff val="0"/>
              <a:satOff val="0"/>
              <a:lumOff val="0"/>
              <a:alphaOff val="-1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B6186F-47E2-4C88-89F4-EB9C4D793474}">
      <dsp:nvSpPr>
        <dsp:cNvPr id="0" name=""/>
        <dsp:cNvSpPr/>
      </dsp:nvSpPr>
      <dsp:spPr>
        <a:xfrm rot="5400000">
          <a:off x="2054712" y="1535871"/>
          <a:ext cx="945198" cy="1572789"/>
        </a:xfrm>
        <a:prstGeom prst="corner">
          <a:avLst>
            <a:gd name="adj1" fmla="val 16120"/>
            <a:gd name="adj2" fmla="val 16110"/>
          </a:avLst>
        </a:prstGeom>
        <a:solidFill>
          <a:schemeClr val="accent3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accent3">
              <a:alpha val="90000"/>
              <a:hueOff val="0"/>
              <a:satOff val="0"/>
              <a:lumOff val="0"/>
              <a:alphaOff val="-2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A01C16-025F-4A86-8178-E432E6EDE650}">
      <dsp:nvSpPr>
        <dsp:cNvPr id="0" name=""/>
        <dsp:cNvSpPr/>
      </dsp:nvSpPr>
      <dsp:spPr>
        <a:xfrm>
          <a:off x="1896935" y="2005796"/>
          <a:ext cx="1419922" cy="12446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Coursework</a:t>
          </a:r>
        </a:p>
      </dsp:txBody>
      <dsp:txXfrm>
        <a:off x="1896935" y="2005796"/>
        <a:ext cx="1419922" cy="1244645"/>
      </dsp:txXfrm>
    </dsp:sp>
    <dsp:sp modelId="{6E3F7BD7-A0ED-414A-9EEE-9095ADB9B75B}">
      <dsp:nvSpPr>
        <dsp:cNvPr id="0" name=""/>
        <dsp:cNvSpPr/>
      </dsp:nvSpPr>
      <dsp:spPr>
        <a:xfrm>
          <a:off x="3048948" y="1420080"/>
          <a:ext cx="267909" cy="267909"/>
        </a:xfrm>
        <a:prstGeom prst="triangle">
          <a:avLst>
            <a:gd name="adj" fmla="val 100000"/>
          </a:avLst>
        </a:prstGeom>
        <a:solidFill>
          <a:schemeClr val="accent3">
            <a:alpha val="90000"/>
            <a:hueOff val="0"/>
            <a:satOff val="0"/>
            <a:lumOff val="0"/>
            <a:alphaOff val="-30000"/>
          </a:schemeClr>
        </a:solidFill>
        <a:ln w="12700" cap="flat" cmpd="sng" algn="ctr">
          <a:solidFill>
            <a:schemeClr val="accent3">
              <a:alpha val="90000"/>
              <a:hueOff val="0"/>
              <a:satOff val="0"/>
              <a:lumOff val="0"/>
              <a:alphaOff val="-3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07ED66-7024-4610-BC90-4964532803DB}">
      <dsp:nvSpPr>
        <dsp:cNvPr id="0" name=""/>
        <dsp:cNvSpPr/>
      </dsp:nvSpPr>
      <dsp:spPr>
        <a:xfrm rot="5400000">
          <a:off x="3792975" y="1105736"/>
          <a:ext cx="945198" cy="1572789"/>
        </a:xfrm>
        <a:prstGeom prst="corner">
          <a:avLst>
            <a:gd name="adj1" fmla="val 16120"/>
            <a:gd name="adj2" fmla="val 16110"/>
          </a:avLst>
        </a:prstGeom>
        <a:solidFill>
          <a:schemeClr val="accent3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accent3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EA607A-3153-4538-8FC4-E0D50DD8E7C5}">
      <dsp:nvSpPr>
        <dsp:cNvPr id="0" name=""/>
        <dsp:cNvSpPr/>
      </dsp:nvSpPr>
      <dsp:spPr>
        <a:xfrm>
          <a:off x="3635198" y="1575661"/>
          <a:ext cx="1419922" cy="12446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Mentorship-Protégé Relationship</a:t>
          </a:r>
        </a:p>
      </dsp:txBody>
      <dsp:txXfrm>
        <a:off x="3635198" y="1575661"/>
        <a:ext cx="1419922" cy="124464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618F02-DD11-414A-AC20-A89964F2E369}">
      <dsp:nvSpPr>
        <dsp:cNvPr id="0" name=""/>
        <dsp:cNvSpPr/>
      </dsp:nvSpPr>
      <dsp:spPr>
        <a:xfrm>
          <a:off x="2490495" y="1871733"/>
          <a:ext cx="2287674" cy="2287674"/>
        </a:xfrm>
        <a:prstGeom prst="gear9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Curriculum</a:t>
          </a:r>
        </a:p>
      </dsp:txBody>
      <dsp:txXfrm>
        <a:off x="2950419" y="2407610"/>
        <a:ext cx="1367826" cy="1175911"/>
      </dsp:txXfrm>
    </dsp:sp>
    <dsp:sp modelId="{D762181A-BCB6-4F8C-8F80-C8F6FBD78438}">
      <dsp:nvSpPr>
        <dsp:cNvPr id="0" name=""/>
        <dsp:cNvSpPr/>
      </dsp:nvSpPr>
      <dsp:spPr>
        <a:xfrm>
          <a:off x="1159484" y="1331010"/>
          <a:ext cx="1663763" cy="1663763"/>
        </a:xfrm>
        <a:prstGeom prst="gear6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Service</a:t>
          </a:r>
        </a:p>
      </dsp:txBody>
      <dsp:txXfrm>
        <a:off x="1578341" y="1752399"/>
        <a:ext cx="826049" cy="820985"/>
      </dsp:txXfrm>
    </dsp:sp>
    <dsp:sp modelId="{A27EBC6B-06EA-4096-BB47-E6BD648247ED}">
      <dsp:nvSpPr>
        <dsp:cNvPr id="0" name=""/>
        <dsp:cNvSpPr/>
      </dsp:nvSpPr>
      <dsp:spPr>
        <a:xfrm rot="20700000">
          <a:off x="2091361" y="183183"/>
          <a:ext cx="1630148" cy="1630148"/>
        </a:xfrm>
        <a:prstGeom prst="gear6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Teaching</a:t>
          </a:r>
        </a:p>
      </dsp:txBody>
      <dsp:txXfrm rot="-20700000">
        <a:off x="2448901" y="540723"/>
        <a:ext cx="915069" cy="915069"/>
      </dsp:txXfrm>
    </dsp:sp>
    <dsp:sp modelId="{7145CACB-EA2B-4D47-84B6-B37344612CEC}">
      <dsp:nvSpPr>
        <dsp:cNvPr id="0" name=""/>
        <dsp:cNvSpPr/>
      </dsp:nvSpPr>
      <dsp:spPr>
        <a:xfrm>
          <a:off x="2314206" y="1526745"/>
          <a:ext cx="2928223" cy="2928223"/>
        </a:xfrm>
        <a:prstGeom prst="circularArrow">
          <a:avLst>
            <a:gd name="adj1" fmla="val 4687"/>
            <a:gd name="adj2" fmla="val 299029"/>
            <a:gd name="adj3" fmla="val 2515416"/>
            <a:gd name="adj4" fmla="val 15862893"/>
            <a:gd name="adj5" fmla="val 5469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B958FE-E3D9-48DF-B9D8-C83687BF6E11}">
      <dsp:nvSpPr>
        <dsp:cNvPr id="0" name=""/>
        <dsp:cNvSpPr/>
      </dsp:nvSpPr>
      <dsp:spPr>
        <a:xfrm>
          <a:off x="864835" y="963032"/>
          <a:ext cx="2127537" cy="2127537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081A00-D205-46F5-9652-CA44E10B153F}">
      <dsp:nvSpPr>
        <dsp:cNvPr id="0" name=""/>
        <dsp:cNvSpPr/>
      </dsp:nvSpPr>
      <dsp:spPr>
        <a:xfrm>
          <a:off x="1714291" y="-173730"/>
          <a:ext cx="2293913" cy="2293913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30CAC1-C219-416E-8AF1-DC02D3D12F39}">
      <dsp:nvSpPr>
        <dsp:cNvPr id="0" name=""/>
        <dsp:cNvSpPr/>
      </dsp:nvSpPr>
      <dsp:spPr>
        <a:xfrm>
          <a:off x="2212984" y="1810375"/>
          <a:ext cx="1551750" cy="1551750"/>
        </a:xfrm>
        <a:prstGeom prst="roundRect">
          <a:avLst/>
        </a:prstGeom>
        <a:solidFill>
          <a:schemeClr val="accent4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Protégé</a:t>
          </a:r>
        </a:p>
      </dsp:txBody>
      <dsp:txXfrm>
        <a:off x="2288734" y="1886125"/>
        <a:ext cx="1400250" cy="1400250"/>
      </dsp:txXfrm>
    </dsp:sp>
    <dsp:sp modelId="{A18EF625-163B-45DE-B57F-C12C5B77C7A8}">
      <dsp:nvSpPr>
        <dsp:cNvPr id="0" name=""/>
        <dsp:cNvSpPr/>
      </dsp:nvSpPr>
      <dsp:spPr>
        <a:xfrm rot="16200054">
          <a:off x="2813823" y="1635324"/>
          <a:ext cx="35010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50101" y="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F11E2D-1FF9-4A15-A6A0-6790125F947C}">
      <dsp:nvSpPr>
        <dsp:cNvPr id="0" name=""/>
        <dsp:cNvSpPr/>
      </dsp:nvSpPr>
      <dsp:spPr>
        <a:xfrm>
          <a:off x="2189351" y="420600"/>
          <a:ext cx="1599068" cy="103967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CC Faculty Mentor</a:t>
          </a:r>
        </a:p>
      </dsp:txBody>
      <dsp:txXfrm>
        <a:off x="2240104" y="471353"/>
        <a:ext cx="1497562" cy="938166"/>
      </dsp:txXfrm>
    </dsp:sp>
    <dsp:sp modelId="{F8C18239-69E4-4E84-ABEB-0237BECA95C3}">
      <dsp:nvSpPr>
        <dsp:cNvPr id="0" name=""/>
        <dsp:cNvSpPr/>
      </dsp:nvSpPr>
      <dsp:spPr>
        <a:xfrm rot="5358312">
          <a:off x="2862451" y="3499600"/>
          <a:ext cx="27497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74970" y="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D46595-1664-4CB9-BC80-5796260B0B8B}">
      <dsp:nvSpPr>
        <dsp:cNvPr id="0" name=""/>
        <dsp:cNvSpPr/>
      </dsp:nvSpPr>
      <dsp:spPr>
        <a:xfrm>
          <a:off x="2193017" y="3637076"/>
          <a:ext cx="1629780" cy="103967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University Mentor</a:t>
          </a:r>
        </a:p>
      </dsp:txBody>
      <dsp:txXfrm>
        <a:off x="2243770" y="3687829"/>
        <a:ext cx="1528274" cy="93816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18BAF6-CD0A-4897-987D-DA6FB49BF560}">
      <dsp:nvSpPr>
        <dsp:cNvPr id="0" name=""/>
        <dsp:cNvSpPr/>
      </dsp:nvSpPr>
      <dsp:spPr>
        <a:xfrm>
          <a:off x="2171643" y="2394711"/>
          <a:ext cx="1798347" cy="1798347"/>
        </a:xfrm>
        <a:prstGeom prst="ellipse">
          <a:avLst/>
        </a:prstGeom>
        <a:solidFill>
          <a:schemeClr val="accent4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Protégé</a:t>
          </a:r>
        </a:p>
      </dsp:txBody>
      <dsp:txXfrm>
        <a:off x="2435005" y="2658073"/>
        <a:ext cx="1271623" cy="1271623"/>
      </dsp:txXfrm>
    </dsp:sp>
    <dsp:sp modelId="{6F984CB5-02AA-4360-88DD-8A50FC04013B}">
      <dsp:nvSpPr>
        <dsp:cNvPr id="0" name=""/>
        <dsp:cNvSpPr/>
      </dsp:nvSpPr>
      <dsp:spPr>
        <a:xfrm rot="12900000">
          <a:off x="787336" y="2004479"/>
          <a:ext cx="1616002" cy="512528"/>
        </a:xfrm>
        <a:prstGeom prst="lef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6D26E3-5249-4332-B2E6-9061DC9FBB1B}">
      <dsp:nvSpPr>
        <dsp:cNvPr id="0" name=""/>
        <dsp:cNvSpPr/>
      </dsp:nvSpPr>
      <dsp:spPr>
        <a:xfrm>
          <a:off x="79246" y="1113921"/>
          <a:ext cx="1708429" cy="136674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40005" rIns="40005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CC Faculty</a:t>
          </a:r>
        </a:p>
      </dsp:txBody>
      <dsp:txXfrm>
        <a:off x="119277" y="1153952"/>
        <a:ext cx="1628367" cy="1286681"/>
      </dsp:txXfrm>
    </dsp:sp>
    <dsp:sp modelId="{2AE8CD90-28F4-490E-A194-01566D0EB203}">
      <dsp:nvSpPr>
        <dsp:cNvPr id="0" name=""/>
        <dsp:cNvSpPr/>
      </dsp:nvSpPr>
      <dsp:spPr>
        <a:xfrm rot="16200000">
          <a:off x="2262815" y="1236393"/>
          <a:ext cx="1616002" cy="512528"/>
        </a:xfrm>
        <a:prstGeom prst="lef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5EE9D3-8479-45CC-B3A3-D24A2F71D098}">
      <dsp:nvSpPr>
        <dsp:cNvPr id="0" name=""/>
        <dsp:cNvSpPr/>
      </dsp:nvSpPr>
      <dsp:spPr>
        <a:xfrm>
          <a:off x="2216602" y="1284"/>
          <a:ext cx="1708429" cy="136674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40005" rIns="40005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Program Team</a:t>
          </a:r>
        </a:p>
      </dsp:txBody>
      <dsp:txXfrm>
        <a:off x="2256633" y="41315"/>
        <a:ext cx="1628367" cy="1286681"/>
      </dsp:txXfrm>
    </dsp:sp>
    <dsp:sp modelId="{38787091-EFC3-400C-92B1-F81F331D91C7}">
      <dsp:nvSpPr>
        <dsp:cNvPr id="0" name=""/>
        <dsp:cNvSpPr/>
      </dsp:nvSpPr>
      <dsp:spPr>
        <a:xfrm rot="19500000">
          <a:off x="3738295" y="2004479"/>
          <a:ext cx="1616002" cy="512528"/>
        </a:xfrm>
        <a:prstGeom prst="lef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A7B6C4-D239-4B4B-B9A4-2A2BDBF00AE7}">
      <dsp:nvSpPr>
        <dsp:cNvPr id="0" name=""/>
        <dsp:cNvSpPr/>
      </dsp:nvSpPr>
      <dsp:spPr>
        <a:xfrm>
          <a:off x="4353957" y="1113921"/>
          <a:ext cx="1708429" cy="136674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40005" rIns="40005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CC Administrator</a:t>
          </a:r>
        </a:p>
      </dsp:txBody>
      <dsp:txXfrm>
        <a:off x="4393988" y="1153952"/>
        <a:ext cx="1628367" cy="12866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C273F9-409D-48A6-92CC-AA43E6AF60C1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EEB9EC-D32A-4160-8933-13E1533E9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768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6D49-D5EB-48D9-AC9A-F933E0B92037}" type="datetime1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1864D-6B34-4683-8CBD-92412E369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317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A7F48-C302-4113-B99B-B0B5F7287429}" type="datetime1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1864D-6B34-4683-8CBD-92412E369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94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E807B-2EF3-4A2A-BE66-568AA253CF33}" type="datetime1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1864D-6B34-4683-8CBD-92412E369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848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DC019-8EE9-416D-901B-520771E29BFA}" type="datetime1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1864D-6B34-4683-8CBD-92412E369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41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F482A-3050-43D7-9066-6B3FCFE87B1A}" type="datetime1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1864D-6B34-4683-8CBD-92412E369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436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AC6D4-20F1-48D1-8E76-CED0315EBD6A}" type="datetime1">
              <a:rPr lang="en-US" smtClean="0"/>
              <a:t>5/16/2024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1864D-6B34-4683-8CBD-92412E369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0445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0D143-132B-4B38-8FDA-E8DC10E54E97}" type="datetime1">
              <a:rPr lang="en-US" smtClean="0"/>
              <a:t>5/16/2024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1864D-6B34-4683-8CBD-92412E369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045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80B94-9227-4655-B6B4-740E68C77A46}" type="datetime1">
              <a:rPr lang="en-US" smtClean="0"/>
              <a:t>5/16/2024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1864D-6B34-4683-8CBD-92412E369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332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3015B-07CF-4DCC-B720-E417BEA31B30}" type="datetime1">
              <a:rPr lang="en-US" smtClean="0"/>
              <a:t>5/16/2024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1864D-6B34-4683-8CBD-92412E369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406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63309-0213-4753-B99B-7D93F5E50CB5}" type="datetime1">
              <a:rPr lang="en-US" smtClean="0"/>
              <a:t>5/16/2024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1864D-6B34-4683-8CBD-92412E369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853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3B4CA-975B-4E92-B9A2-F09A4CC693A9}" type="datetime1">
              <a:rPr lang="en-US" smtClean="0"/>
              <a:t>5/16/2024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1864D-6B34-4683-8CBD-92412E369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89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32A540-7EC9-4E4D-920F-25ED8DA56989}" type="datetime1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01864D-6B34-4683-8CBD-92412E369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223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3" Type="http://schemas.openxmlformats.org/officeDocument/2006/relationships/diagramLayout" Target="../diagrams/layout7.xml"/><Relationship Id="rId7" Type="http://schemas.openxmlformats.org/officeDocument/2006/relationships/diagramData" Target="../diagrams/data8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11" Type="http://schemas.microsoft.com/office/2007/relationships/diagramDrawing" Target="../diagrams/drawing8.xml"/><Relationship Id="rId5" Type="http://schemas.openxmlformats.org/officeDocument/2006/relationships/diagramColors" Target="../diagrams/colors7.xml"/><Relationship Id="rId10" Type="http://schemas.openxmlformats.org/officeDocument/2006/relationships/diagramColors" Target="../diagrams/colors8.xml"/><Relationship Id="rId4" Type="http://schemas.openxmlformats.org/officeDocument/2006/relationships/diagramQuickStyle" Target="../diagrams/quickStyle7.xml"/><Relationship Id="rId9" Type="http://schemas.openxmlformats.org/officeDocument/2006/relationships/diagramQuickStyle" Target="../diagrams/quickStyle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tep.edu/engineering/aspire/" TargetMode="External"/><Relationship Id="rId2" Type="http://schemas.openxmlformats.org/officeDocument/2006/relationships/hyperlink" Target="https://digitalcommons.usu.edu/makingconnections/23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utep.edu/lsamp/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055588F-B5FE-0D3C-BAC9-FFA0166E91B7}"/>
              </a:ext>
            </a:extLst>
          </p:cNvPr>
          <p:cNvGrpSpPr/>
          <p:nvPr/>
        </p:nvGrpSpPr>
        <p:grpSpPr>
          <a:xfrm>
            <a:off x="-1" y="0"/>
            <a:ext cx="3840480" cy="3194989"/>
            <a:chOff x="-1" y="6016"/>
            <a:chExt cx="3840480" cy="319498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89C8470-11D7-858A-13EA-339A89EC7DE7}"/>
                </a:ext>
              </a:extLst>
            </p:cNvPr>
            <p:cNvSpPr/>
            <p:nvPr/>
          </p:nvSpPr>
          <p:spPr>
            <a:xfrm>
              <a:off x="-1" y="6016"/>
              <a:ext cx="640080" cy="640080"/>
            </a:xfrm>
            <a:prstGeom prst="rect">
              <a:avLst/>
            </a:prstGeom>
            <a:solidFill>
              <a:srgbClr val="DD3F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08916D5-73CC-07BD-1FE5-A1CA8FBC2892}"/>
                </a:ext>
              </a:extLst>
            </p:cNvPr>
            <p:cNvSpPr/>
            <p:nvPr/>
          </p:nvSpPr>
          <p:spPr>
            <a:xfrm>
              <a:off x="2560319" y="6016"/>
              <a:ext cx="640080" cy="640080"/>
            </a:xfrm>
            <a:prstGeom prst="rect">
              <a:avLst/>
            </a:prstGeom>
            <a:solidFill>
              <a:srgbClr val="EDE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B0A1D2A-E795-3F55-3A33-52E34703BFE8}"/>
                </a:ext>
              </a:extLst>
            </p:cNvPr>
            <p:cNvSpPr/>
            <p:nvPr/>
          </p:nvSpPr>
          <p:spPr>
            <a:xfrm>
              <a:off x="1920239" y="6016"/>
              <a:ext cx="640080" cy="640080"/>
            </a:xfrm>
            <a:prstGeom prst="rect">
              <a:avLst/>
            </a:prstGeom>
            <a:solidFill>
              <a:srgbClr val="6C85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FE6F0E2-D138-5C63-4D12-5E25D4EEE8C7}"/>
                </a:ext>
              </a:extLst>
            </p:cNvPr>
            <p:cNvSpPr/>
            <p:nvPr/>
          </p:nvSpPr>
          <p:spPr>
            <a:xfrm>
              <a:off x="1280159" y="6016"/>
              <a:ext cx="640080" cy="640080"/>
            </a:xfrm>
            <a:prstGeom prst="rect">
              <a:avLst/>
            </a:prstGeom>
            <a:solidFill>
              <a:srgbClr val="3242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69846CE-E63E-F167-1486-31B4D456C403}"/>
                </a:ext>
              </a:extLst>
            </p:cNvPr>
            <p:cNvSpPr/>
            <p:nvPr/>
          </p:nvSpPr>
          <p:spPr>
            <a:xfrm>
              <a:off x="640079" y="6016"/>
              <a:ext cx="640080" cy="640080"/>
            </a:xfrm>
            <a:prstGeom prst="rect">
              <a:avLst/>
            </a:prstGeom>
            <a:solidFill>
              <a:srgbClr val="8E8F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38CE18B-7353-8BB2-F52C-423A7B3E41F2}"/>
                </a:ext>
              </a:extLst>
            </p:cNvPr>
            <p:cNvSpPr/>
            <p:nvPr/>
          </p:nvSpPr>
          <p:spPr>
            <a:xfrm flipH="1">
              <a:off x="2560319" y="640685"/>
              <a:ext cx="640080" cy="640080"/>
            </a:xfrm>
            <a:prstGeom prst="rect">
              <a:avLst/>
            </a:prstGeom>
            <a:solidFill>
              <a:srgbClr val="DD3F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309BF14-CA8D-1446-0157-CDC8E757F416}"/>
                </a:ext>
              </a:extLst>
            </p:cNvPr>
            <p:cNvSpPr/>
            <p:nvPr/>
          </p:nvSpPr>
          <p:spPr>
            <a:xfrm flipH="1">
              <a:off x="-1" y="640685"/>
              <a:ext cx="640080" cy="640080"/>
            </a:xfrm>
            <a:prstGeom prst="rect">
              <a:avLst/>
            </a:prstGeom>
            <a:solidFill>
              <a:srgbClr val="3242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021E2E4-724F-5600-3447-0B7B0B874E03}"/>
                </a:ext>
              </a:extLst>
            </p:cNvPr>
            <p:cNvSpPr/>
            <p:nvPr/>
          </p:nvSpPr>
          <p:spPr>
            <a:xfrm flipH="1">
              <a:off x="640079" y="640685"/>
              <a:ext cx="640080" cy="640080"/>
            </a:xfrm>
            <a:prstGeom prst="rect">
              <a:avLst/>
            </a:prstGeom>
            <a:solidFill>
              <a:srgbClr val="6C85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E5BEB48-9AF5-8AF2-0982-B7D36EEADE8D}"/>
                </a:ext>
              </a:extLst>
            </p:cNvPr>
            <p:cNvSpPr/>
            <p:nvPr/>
          </p:nvSpPr>
          <p:spPr>
            <a:xfrm flipH="1">
              <a:off x="1280159" y="640685"/>
              <a:ext cx="640080" cy="640080"/>
            </a:xfrm>
            <a:prstGeom prst="rect">
              <a:avLst/>
            </a:prstGeom>
            <a:solidFill>
              <a:srgbClr val="EDE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7C16425-8ADA-0617-5FA7-8AD895C14D75}"/>
                </a:ext>
              </a:extLst>
            </p:cNvPr>
            <p:cNvSpPr/>
            <p:nvPr/>
          </p:nvSpPr>
          <p:spPr>
            <a:xfrm flipH="1">
              <a:off x="1920239" y="640685"/>
              <a:ext cx="640080" cy="640080"/>
            </a:xfrm>
            <a:prstGeom prst="rect">
              <a:avLst/>
            </a:prstGeom>
            <a:solidFill>
              <a:srgbClr val="8E8F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D161B4E-D24A-C9C2-D531-1696B11ED942}"/>
                </a:ext>
              </a:extLst>
            </p:cNvPr>
            <p:cNvSpPr/>
            <p:nvPr/>
          </p:nvSpPr>
          <p:spPr>
            <a:xfrm>
              <a:off x="3200399" y="640685"/>
              <a:ext cx="640080" cy="640080"/>
            </a:xfrm>
            <a:prstGeom prst="rect">
              <a:avLst/>
            </a:prstGeom>
            <a:solidFill>
              <a:srgbClr val="8E8F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1723AA7-2E10-0499-E980-F95FF84B5138}"/>
                </a:ext>
              </a:extLst>
            </p:cNvPr>
            <p:cNvSpPr/>
            <p:nvPr/>
          </p:nvSpPr>
          <p:spPr>
            <a:xfrm>
              <a:off x="3200399" y="6016"/>
              <a:ext cx="640080" cy="640080"/>
            </a:xfrm>
            <a:prstGeom prst="rect">
              <a:avLst/>
            </a:prstGeom>
            <a:solidFill>
              <a:srgbClr val="3242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55C4C10-8BF7-219F-9F2F-FFF54EDEDA7C}"/>
                </a:ext>
              </a:extLst>
            </p:cNvPr>
            <p:cNvSpPr/>
            <p:nvPr/>
          </p:nvSpPr>
          <p:spPr>
            <a:xfrm>
              <a:off x="3289311" y="734498"/>
              <a:ext cx="457200" cy="457200"/>
            </a:xfrm>
            <a:prstGeom prst="rect">
              <a:avLst/>
            </a:prstGeom>
            <a:solidFill>
              <a:srgbClr val="EDE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8972950-BAF9-2E86-62A9-272AF315CA49}"/>
                </a:ext>
              </a:extLst>
            </p:cNvPr>
            <p:cNvSpPr/>
            <p:nvPr/>
          </p:nvSpPr>
          <p:spPr>
            <a:xfrm>
              <a:off x="0" y="1280765"/>
              <a:ext cx="640080" cy="640080"/>
            </a:xfrm>
            <a:prstGeom prst="rect">
              <a:avLst/>
            </a:prstGeom>
            <a:solidFill>
              <a:srgbClr val="EDE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2538EF8-6DCD-69FB-27FE-4DC5F12A55EB}"/>
                </a:ext>
              </a:extLst>
            </p:cNvPr>
            <p:cNvSpPr/>
            <p:nvPr/>
          </p:nvSpPr>
          <p:spPr>
            <a:xfrm>
              <a:off x="-1" y="1920845"/>
              <a:ext cx="640080" cy="640080"/>
            </a:xfrm>
            <a:prstGeom prst="rect">
              <a:avLst/>
            </a:prstGeom>
            <a:solidFill>
              <a:srgbClr val="6C85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023B94E-50A2-990B-4132-0A0F32E7C167}"/>
                </a:ext>
              </a:extLst>
            </p:cNvPr>
            <p:cNvSpPr/>
            <p:nvPr/>
          </p:nvSpPr>
          <p:spPr>
            <a:xfrm>
              <a:off x="-1" y="2560925"/>
              <a:ext cx="640080" cy="640080"/>
            </a:xfrm>
            <a:prstGeom prst="rect">
              <a:avLst/>
            </a:prstGeom>
            <a:solidFill>
              <a:srgbClr val="EDE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9F467EA-28DF-61D1-1C01-98D7B9700F00}"/>
                </a:ext>
              </a:extLst>
            </p:cNvPr>
            <p:cNvSpPr/>
            <p:nvPr/>
          </p:nvSpPr>
          <p:spPr>
            <a:xfrm>
              <a:off x="640079" y="1280765"/>
              <a:ext cx="640080" cy="640080"/>
            </a:xfrm>
            <a:prstGeom prst="rect">
              <a:avLst/>
            </a:prstGeom>
            <a:solidFill>
              <a:srgbClr val="DD3F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4F82D8F-43FA-7A2E-3448-D1A0E32D855F}"/>
                </a:ext>
              </a:extLst>
            </p:cNvPr>
            <p:cNvSpPr/>
            <p:nvPr/>
          </p:nvSpPr>
          <p:spPr>
            <a:xfrm>
              <a:off x="1280158" y="1280765"/>
              <a:ext cx="640080" cy="640080"/>
            </a:xfrm>
            <a:prstGeom prst="rect">
              <a:avLst/>
            </a:prstGeom>
            <a:solidFill>
              <a:srgbClr val="6C85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8565BAC-287E-A28B-F99B-843852DF4807}"/>
                </a:ext>
              </a:extLst>
            </p:cNvPr>
            <p:cNvSpPr/>
            <p:nvPr/>
          </p:nvSpPr>
          <p:spPr>
            <a:xfrm flipH="1">
              <a:off x="1920237" y="1280765"/>
              <a:ext cx="640080" cy="640080"/>
            </a:xfrm>
            <a:prstGeom prst="rect">
              <a:avLst/>
            </a:prstGeom>
            <a:solidFill>
              <a:srgbClr val="3242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DB5D7D6-3FC5-CB0A-7BAA-3C83C055F407}"/>
                </a:ext>
              </a:extLst>
            </p:cNvPr>
            <p:cNvSpPr/>
            <p:nvPr/>
          </p:nvSpPr>
          <p:spPr>
            <a:xfrm>
              <a:off x="730759" y="1368121"/>
              <a:ext cx="457200" cy="457200"/>
            </a:xfrm>
            <a:prstGeom prst="rect">
              <a:avLst/>
            </a:prstGeom>
            <a:solidFill>
              <a:srgbClr val="3242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F645D41-03D4-9BA8-07DB-FA93C54AAC27}"/>
                </a:ext>
              </a:extLst>
            </p:cNvPr>
            <p:cNvSpPr/>
            <p:nvPr/>
          </p:nvSpPr>
          <p:spPr>
            <a:xfrm>
              <a:off x="91439" y="98061"/>
              <a:ext cx="457200" cy="457200"/>
            </a:xfrm>
            <a:prstGeom prst="rect">
              <a:avLst/>
            </a:prstGeom>
            <a:solidFill>
              <a:srgbClr val="3242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17FECDA-0C8F-32E8-0BD4-B2F93FA74461}"/>
                </a:ext>
              </a:extLst>
            </p:cNvPr>
            <p:cNvSpPr/>
            <p:nvPr/>
          </p:nvSpPr>
          <p:spPr>
            <a:xfrm>
              <a:off x="2650151" y="734498"/>
              <a:ext cx="457200" cy="457200"/>
            </a:xfrm>
            <a:prstGeom prst="rect">
              <a:avLst/>
            </a:prstGeom>
            <a:solidFill>
              <a:srgbClr val="EDE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98093B2-A5F9-11EA-5EC3-AB0C2400977E}"/>
                </a:ext>
              </a:extLst>
            </p:cNvPr>
            <p:cNvSpPr/>
            <p:nvPr/>
          </p:nvSpPr>
          <p:spPr>
            <a:xfrm>
              <a:off x="1377051" y="98061"/>
              <a:ext cx="457200" cy="457200"/>
            </a:xfrm>
            <a:prstGeom prst="rect">
              <a:avLst/>
            </a:prstGeom>
            <a:solidFill>
              <a:srgbClr val="EDE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9AAE627-C5BF-2147-8593-4B2DAE779781}"/>
                </a:ext>
              </a:extLst>
            </p:cNvPr>
            <p:cNvSpPr/>
            <p:nvPr/>
          </p:nvSpPr>
          <p:spPr>
            <a:xfrm>
              <a:off x="2011435" y="1368121"/>
              <a:ext cx="457200" cy="457200"/>
            </a:xfrm>
            <a:prstGeom prst="rect">
              <a:avLst/>
            </a:prstGeom>
            <a:solidFill>
              <a:srgbClr val="8E8F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8FABF68C-EEC6-CD92-6D27-53B9C7E3076B}"/>
                </a:ext>
              </a:extLst>
            </p:cNvPr>
            <p:cNvSpPr/>
            <p:nvPr/>
          </p:nvSpPr>
          <p:spPr>
            <a:xfrm>
              <a:off x="91196" y="2005548"/>
              <a:ext cx="457200" cy="457200"/>
            </a:xfrm>
            <a:prstGeom prst="rect">
              <a:avLst/>
            </a:prstGeom>
            <a:solidFill>
              <a:srgbClr val="8E8F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7623D5C6-F435-E2E9-A44F-13035DD3707D}"/>
                </a:ext>
              </a:extLst>
            </p:cNvPr>
            <p:cNvSpPr/>
            <p:nvPr/>
          </p:nvSpPr>
          <p:spPr>
            <a:xfrm>
              <a:off x="3289311" y="102991"/>
              <a:ext cx="457200" cy="457200"/>
            </a:xfrm>
            <a:prstGeom prst="rect">
              <a:avLst/>
            </a:prstGeom>
            <a:solidFill>
              <a:srgbClr val="6C85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0197" y="1823137"/>
            <a:ext cx="10631606" cy="2766665"/>
          </a:xfrm>
        </p:spPr>
        <p:txBody>
          <a:bodyPr anchor="ctr">
            <a:normAutofit/>
          </a:bodyPr>
          <a:lstStyle/>
          <a:p>
            <a:r>
              <a:rPr lang="en-US" sz="4400"/>
              <a:t>Two Support and Professional Development Programs for STEM Future Faculty: </a:t>
            </a:r>
            <a:br>
              <a:rPr lang="en-US" sz="4400"/>
            </a:br>
            <a:r>
              <a:rPr lang="en-US" sz="4400" b="1"/>
              <a:t>Lessons Learned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724400"/>
            <a:ext cx="9144000" cy="163195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Benjamin C. Flores, Ph.D.</a:t>
            </a:r>
            <a:endParaRPr lang="en-US">
              <a:cs typeface="Calibri"/>
            </a:endParaRPr>
          </a:p>
          <a:p>
            <a:r>
              <a:rPr lang="en-US"/>
              <a:t>2024 H-AGEP Conference</a:t>
            </a:r>
            <a:endParaRPr lang="en-US">
              <a:cs typeface="Calibri"/>
            </a:endParaRPr>
          </a:p>
          <a:p>
            <a:r>
              <a:rPr lang="en-US"/>
              <a:t>El Paso, TX</a:t>
            </a:r>
            <a:endParaRPr lang="en-US">
              <a:cs typeface="Calibri"/>
            </a:endParaRPr>
          </a:p>
          <a:p>
            <a:r>
              <a:rPr lang="en-US"/>
              <a:t>May 16, 2024</a:t>
            </a:r>
            <a:endParaRPr lang="en-US">
              <a:cs typeface="Calibri"/>
            </a:endParaRPr>
          </a:p>
          <a:p>
            <a:endParaRPr lang="en-US" sz="200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C04ECC7-AA6D-1940-C565-588936742184}"/>
              </a:ext>
            </a:extLst>
          </p:cNvPr>
          <p:cNvGrpSpPr/>
          <p:nvPr/>
        </p:nvGrpSpPr>
        <p:grpSpPr>
          <a:xfrm>
            <a:off x="10271759" y="0"/>
            <a:ext cx="1920240" cy="3822268"/>
            <a:chOff x="7226240" y="6016"/>
            <a:chExt cx="1920240" cy="3822268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DEBE5D8A-710F-6595-1E37-A4068577C4D9}"/>
                </a:ext>
              </a:extLst>
            </p:cNvPr>
            <p:cNvGrpSpPr/>
            <p:nvPr/>
          </p:nvGrpSpPr>
          <p:grpSpPr>
            <a:xfrm>
              <a:off x="7226240" y="6016"/>
              <a:ext cx="1920240" cy="3822268"/>
              <a:chOff x="7226240" y="6016"/>
              <a:chExt cx="1920240" cy="3822268"/>
            </a:xfrm>
          </p:grpSpPr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63B2E60E-ECEC-91CE-8A92-6D478CC62322}"/>
                  </a:ext>
                </a:extLst>
              </p:cNvPr>
              <p:cNvSpPr/>
              <p:nvPr/>
            </p:nvSpPr>
            <p:spPr>
              <a:xfrm flipH="1">
                <a:off x="8506400" y="6016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121FB968-751F-39CC-3417-AC8C7273C8CD}"/>
                  </a:ext>
                </a:extLst>
              </p:cNvPr>
              <p:cNvSpPr/>
              <p:nvPr/>
            </p:nvSpPr>
            <p:spPr>
              <a:xfrm>
                <a:off x="8506400" y="640685"/>
                <a:ext cx="640080" cy="640080"/>
              </a:xfrm>
              <a:prstGeom prst="rect">
                <a:avLst/>
              </a:prstGeom>
              <a:solidFill>
                <a:srgbClr val="DD3F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C63BB340-2C6A-B08A-38D7-C5FD05640A72}"/>
                  </a:ext>
                </a:extLst>
              </p:cNvPr>
              <p:cNvSpPr/>
              <p:nvPr/>
            </p:nvSpPr>
            <p:spPr>
              <a:xfrm flipH="1">
                <a:off x="7866320" y="640685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1144983F-61BD-C0EE-7F66-88F232F50785}"/>
                  </a:ext>
                </a:extLst>
              </p:cNvPr>
              <p:cNvSpPr/>
              <p:nvPr/>
            </p:nvSpPr>
            <p:spPr>
              <a:xfrm flipH="1">
                <a:off x="7866320" y="6016"/>
                <a:ext cx="640080" cy="64008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1359ECA3-3A81-FFE9-F631-27DB604B1D3D}"/>
                  </a:ext>
                </a:extLst>
              </p:cNvPr>
              <p:cNvSpPr/>
              <p:nvPr/>
            </p:nvSpPr>
            <p:spPr>
              <a:xfrm>
                <a:off x="8506400" y="1273138"/>
                <a:ext cx="640080" cy="64008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403EC3AE-7936-722D-9B9D-ADC52076BD49}"/>
                  </a:ext>
                </a:extLst>
              </p:cNvPr>
              <p:cNvSpPr/>
              <p:nvPr/>
            </p:nvSpPr>
            <p:spPr>
              <a:xfrm flipH="1">
                <a:off x="7866320" y="1273138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E93BB312-9FF8-8BC6-E788-2C27A5D75DB4}"/>
                  </a:ext>
                </a:extLst>
              </p:cNvPr>
              <p:cNvSpPr/>
              <p:nvPr/>
            </p:nvSpPr>
            <p:spPr>
              <a:xfrm flipH="1">
                <a:off x="7226240" y="6016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01F8596F-9901-A5FD-36E4-5DB5B545FB0D}"/>
                  </a:ext>
                </a:extLst>
              </p:cNvPr>
              <p:cNvSpPr/>
              <p:nvPr/>
            </p:nvSpPr>
            <p:spPr>
              <a:xfrm>
                <a:off x="8506400" y="1910582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8543F3B7-F4B2-EDBD-6FBA-76BD17968CA0}"/>
                  </a:ext>
                </a:extLst>
              </p:cNvPr>
              <p:cNvSpPr/>
              <p:nvPr/>
            </p:nvSpPr>
            <p:spPr>
              <a:xfrm>
                <a:off x="8506400" y="2550500"/>
                <a:ext cx="640080" cy="64008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8458BE2D-C6FD-4A20-ABEF-7162CD772FCF}"/>
                  </a:ext>
                </a:extLst>
              </p:cNvPr>
              <p:cNvSpPr/>
              <p:nvPr/>
            </p:nvSpPr>
            <p:spPr>
              <a:xfrm>
                <a:off x="8506400" y="3187944"/>
                <a:ext cx="637600" cy="64034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F092168F-B81E-5D60-1387-53134D15F09D}"/>
                </a:ext>
              </a:extLst>
            </p:cNvPr>
            <p:cNvSpPr/>
            <p:nvPr/>
          </p:nvSpPr>
          <p:spPr>
            <a:xfrm>
              <a:off x="8597840" y="730960"/>
              <a:ext cx="457200" cy="457200"/>
            </a:xfrm>
            <a:prstGeom prst="rect">
              <a:avLst/>
            </a:prstGeom>
            <a:solidFill>
              <a:srgbClr val="3242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0DB650F-9DD0-6A2A-BD37-704DA3723E62}"/>
                </a:ext>
              </a:extLst>
            </p:cNvPr>
            <p:cNvSpPr/>
            <p:nvPr/>
          </p:nvSpPr>
          <p:spPr>
            <a:xfrm>
              <a:off x="8596054" y="2643111"/>
              <a:ext cx="457200" cy="457200"/>
            </a:xfrm>
            <a:prstGeom prst="rect">
              <a:avLst/>
            </a:prstGeom>
            <a:solidFill>
              <a:srgbClr val="6C85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33484797-A27B-2861-284E-3734968977B5}"/>
                </a:ext>
              </a:extLst>
            </p:cNvPr>
            <p:cNvSpPr/>
            <p:nvPr/>
          </p:nvSpPr>
          <p:spPr>
            <a:xfrm>
              <a:off x="7957757" y="93391"/>
              <a:ext cx="457200" cy="457200"/>
            </a:xfrm>
            <a:prstGeom prst="rect">
              <a:avLst/>
            </a:prstGeom>
            <a:solidFill>
              <a:srgbClr val="6C85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E7CAF66A-A55D-23FF-1023-1D52CFC03E75}"/>
                </a:ext>
              </a:extLst>
            </p:cNvPr>
            <p:cNvSpPr/>
            <p:nvPr/>
          </p:nvSpPr>
          <p:spPr>
            <a:xfrm>
              <a:off x="8597840" y="1358467"/>
              <a:ext cx="457200" cy="457200"/>
            </a:xfrm>
            <a:prstGeom prst="rect">
              <a:avLst/>
            </a:prstGeom>
            <a:solidFill>
              <a:srgbClr val="EDE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CA6586E-996F-5566-F050-6F28FB71A1FF}"/>
                </a:ext>
              </a:extLst>
            </p:cNvPr>
            <p:cNvSpPr/>
            <p:nvPr/>
          </p:nvSpPr>
          <p:spPr>
            <a:xfrm>
              <a:off x="8591069" y="106416"/>
              <a:ext cx="457200" cy="457200"/>
            </a:xfrm>
            <a:prstGeom prst="rect">
              <a:avLst/>
            </a:prstGeom>
            <a:solidFill>
              <a:srgbClr val="EDE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3EE86D8E-171B-CFBE-8F0D-D0A7B2D90506}"/>
              </a:ext>
            </a:extLst>
          </p:cNvPr>
          <p:cNvGrpSpPr/>
          <p:nvPr/>
        </p:nvGrpSpPr>
        <p:grpSpPr>
          <a:xfrm>
            <a:off x="10279819" y="4399690"/>
            <a:ext cx="1912180" cy="2458310"/>
            <a:chOff x="7234300" y="4399690"/>
            <a:chExt cx="1912180" cy="2458310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4ED6F19C-003D-2B53-B2CA-2506AD69B2BA}"/>
                </a:ext>
              </a:extLst>
            </p:cNvPr>
            <p:cNvSpPr/>
            <p:nvPr/>
          </p:nvSpPr>
          <p:spPr>
            <a:xfrm>
              <a:off x="8506400" y="4399690"/>
              <a:ext cx="636509" cy="640080"/>
            </a:xfrm>
            <a:prstGeom prst="rect">
              <a:avLst/>
            </a:prstGeom>
            <a:solidFill>
              <a:srgbClr val="DD3F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E253465F-23C7-5622-F7BB-B227AF088B13}"/>
                </a:ext>
              </a:extLst>
            </p:cNvPr>
            <p:cNvSpPr/>
            <p:nvPr/>
          </p:nvSpPr>
          <p:spPr>
            <a:xfrm>
              <a:off x="7866320" y="6217920"/>
              <a:ext cx="640078" cy="640080"/>
            </a:xfrm>
            <a:prstGeom prst="rect">
              <a:avLst/>
            </a:prstGeom>
            <a:solidFill>
              <a:srgbClr val="EDE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1CFF1C10-5DC7-FCFF-7D87-9F2229E0C47E}"/>
                </a:ext>
              </a:extLst>
            </p:cNvPr>
            <p:cNvSpPr/>
            <p:nvPr/>
          </p:nvSpPr>
          <p:spPr>
            <a:xfrm>
              <a:off x="7234300" y="6217920"/>
              <a:ext cx="640324" cy="640080"/>
            </a:xfrm>
            <a:prstGeom prst="rect">
              <a:avLst/>
            </a:prstGeom>
            <a:solidFill>
              <a:srgbClr val="8E8F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259FA1E6-3534-B824-36A3-4D3CADDCA8AD}"/>
                </a:ext>
              </a:extLst>
            </p:cNvPr>
            <p:cNvSpPr/>
            <p:nvPr/>
          </p:nvSpPr>
          <p:spPr>
            <a:xfrm>
              <a:off x="8506399" y="4937155"/>
              <a:ext cx="640080" cy="640080"/>
            </a:xfrm>
            <a:prstGeom prst="rect">
              <a:avLst/>
            </a:prstGeom>
            <a:solidFill>
              <a:srgbClr val="8E8F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C624B003-6941-EAC1-30E0-6F2F5B9DE95B}"/>
                </a:ext>
              </a:extLst>
            </p:cNvPr>
            <p:cNvSpPr/>
            <p:nvPr/>
          </p:nvSpPr>
          <p:spPr>
            <a:xfrm flipH="1">
              <a:off x="8506399" y="5577840"/>
              <a:ext cx="640080" cy="640080"/>
            </a:xfrm>
            <a:prstGeom prst="rect">
              <a:avLst/>
            </a:prstGeom>
            <a:solidFill>
              <a:srgbClr val="3242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DD0A6FF6-3713-84DE-DC4B-18FD43AEF4B4}"/>
                </a:ext>
              </a:extLst>
            </p:cNvPr>
            <p:cNvSpPr/>
            <p:nvPr/>
          </p:nvSpPr>
          <p:spPr>
            <a:xfrm>
              <a:off x="8506400" y="6217920"/>
              <a:ext cx="640080" cy="640080"/>
            </a:xfrm>
            <a:prstGeom prst="rect">
              <a:avLst/>
            </a:prstGeom>
            <a:solidFill>
              <a:srgbClr val="DD3F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3144BDBF-B235-A79C-8751-CB6F919214B1}"/>
                </a:ext>
              </a:extLst>
            </p:cNvPr>
            <p:cNvSpPr/>
            <p:nvPr/>
          </p:nvSpPr>
          <p:spPr>
            <a:xfrm>
              <a:off x="7866561" y="5581673"/>
              <a:ext cx="639595" cy="640080"/>
            </a:xfrm>
            <a:prstGeom prst="rect">
              <a:avLst/>
            </a:prstGeom>
            <a:solidFill>
              <a:srgbClr val="6C85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0C98255B-30AC-93CA-DE49-74E0685C3CDC}"/>
                </a:ext>
              </a:extLst>
            </p:cNvPr>
            <p:cNvSpPr/>
            <p:nvPr/>
          </p:nvSpPr>
          <p:spPr>
            <a:xfrm>
              <a:off x="7866560" y="4941868"/>
              <a:ext cx="639595" cy="640080"/>
            </a:xfrm>
            <a:prstGeom prst="rect">
              <a:avLst/>
            </a:prstGeom>
            <a:solidFill>
              <a:srgbClr val="EDE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D82F8A8C-8911-3EA0-F085-838B43E84E79}"/>
                </a:ext>
              </a:extLst>
            </p:cNvPr>
            <p:cNvSpPr/>
            <p:nvPr/>
          </p:nvSpPr>
          <p:spPr>
            <a:xfrm>
              <a:off x="7234300" y="5577235"/>
              <a:ext cx="639595" cy="640080"/>
            </a:xfrm>
            <a:prstGeom prst="rect">
              <a:avLst/>
            </a:prstGeom>
            <a:solidFill>
              <a:srgbClr val="EDE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58C79D87-B05D-6426-84F7-A556D54C792A}"/>
                </a:ext>
              </a:extLst>
            </p:cNvPr>
            <p:cNvSpPr/>
            <p:nvPr/>
          </p:nvSpPr>
          <p:spPr>
            <a:xfrm>
              <a:off x="8588544" y="4439823"/>
              <a:ext cx="457200" cy="457200"/>
            </a:xfrm>
            <a:prstGeom prst="rect">
              <a:avLst/>
            </a:prstGeom>
            <a:solidFill>
              <a:srgbClr val="EDE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 algn="ctr"/>
              <a:endParaRPr lang="en-US" sz="1600">
                <a:solidFill>
                  <a:srgbClr val="8E8F96"/>
                </a:solidFill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14A2A5D3-C31A-1444-1B5E-43FE45E22C50}"/>
                </a:ext>
              </a:extLst>
            </p:cNvPr>
            <p:cNvSpPr/>
            <p:nvPr/>
          </p:nvSpPr>
          <p:spPr>
            <a:xfrm>
              <a:off x="8596054" y="6309057"/>
              <a:ext cx="457200" cy="457200"/>
            </a:xfrm>
            <a:prstGeom prst="rect">
              <a:avLst/>
            </a:prstGeom>
            <a:solidFill>
              <a:srgbClr val="EDE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3B07A986-ED64-A30C-223C-05CE85B5E059}"/>
                </a:ext>
              </a:extLst>
            </p:cNvPr>
            <p:cNvSpPr/>
            <p:nvPr/>
          </p:nvSpPr>
          <p:spPr>
            <a:xfrm>
              <a:off x="8596054" y="5676846"/>
              <a:ext cx="457200" cy="457200"/>
            </a:xfrm>
            <a:prstGeom prst="rect">
              <a:avLst/>
            </a:prstGeom>
            <a:solidFill>
              <a:srgbClr val="8E8F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BE209BFF-0592-6C80-939C-ED306D425B32}"/>
                </a:ext>
              </a:extLst>
            </p:cNvPr>
            <p:cNvSpPr/>
            <p:nvPr/>
          </p:nvSpPr>
          <p:spPr>
            <a:xfrm>
              <a:off x="7966303" y="5669583"/>
              <a:ext cx="457200" cy="457200"/>
            </a:xfrm>
            <a:prstGeom prst="rect">
              <a:avLst/>
            </a:prstGeom>
            <a:solidFill>
              <a:srgbClr val="EDE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78AED9E8-5FA1-DB03-7895-A81615BF2B72}"/>
                </a:ext>
              </a:extLst>
            </p:cNvPr>
            <p:cNvSpPr/>
            <p:nvPr/>
          </p:nvSpPr>
          <p:spPr>
            <a:xfrm>
              <a:off x="7325497" y="6319161"/>
              <a:ext cx="457200" cy="457200"/>
            </a:xfrm>
            <a:prstGeom prst="rect">
              <a:avLst/>
            </a:prstGeom>
            <a:solidFill>
              <a:srgbClr val="EDE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DA2BECD4-6165-897F-B63B-6CD0C01F8AFE}"/>
                </a:ext>
              </a:extLst>
            </p:cNvPr>
            <p:cNvSpPr/>
            <p:nvPr/>
          </p:nvSpPr>
          <p:spPr>
            <a:xfrm>
              <a:off x="8588544" y="5035057"/>
              <a:ext cx="457200" cy="457200"/>
            </a:xfrm>
            <a:prstGeom prst="rect">
              <a:avLst/>
            </a:prstGeom>
            <a:solidFill>
              <a:srgbClr val="6C85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8533FFE7-6BF2-12BB-CED8-12A12D518090}"/>
              </a:ext>
            </a:extLst>
          </p:cNvPr>
          <p:cNvGrpSpPr/>
          <p:nvPr/>
        </p:nvGrpSpPr>
        <p:grpSpPr>
          <a:xfrm>
            <a:off x="-244" y="4941771"/>
            <a:ext cx="3196386" cy="1916656"/>
            <a:chOff x="-244" y="4941771"/>
            <a:chExt cx="3196386" cy="1916656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9CDD8C5E-EC54-0749-BE0F-6FEA41E37935}"/>
                </a:ext>
              </a:extLst>
            </p:cNvPr>
            <p:cNvSpPr/>
            <p:nvPr/>
          </p:nvSpPr>
          <p:spPr>
            <a:xfrm>
              <a:off x="1916226" y="6218347"/>
              <a:ext cx="639595" cy="640080"/>
            </a:xfrm>
            <a:prstGeom prst="rect">
              <a:avLst/>
            </a:prstGeom>
            <a:solidFill>
              <a:srgbClr val="8E8F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757797DA-D9A4-6A0E-A4D2-113EC1FF07EC}"/>
                </a:ext>
              </a:extLst>
            </p:cNvPr>
            <p:cNvSpPr/>
            <p:nvPr/>
          </p:nvSpPr>
          <p:spPr>
            <a:xfrm>
              <a:off x="1" y="4941771"/>
              <a:ext cx="640080" cy="640080"/>
            </a:xfrm>
            <a:prstGeom prst="rect">
              <a:avLst/>
            </a:prstGeom>
            <a:solidFill>
              <a:srgbClr val="6C85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CF46E7EC-D653-9C80-DCBA-924C538DEEF0}"/>
                </a:ext>
              </a:extLst>
            </p:cNvPr>
            <p:cNvSpPr/>
            <p:nvPr/>
          </p:nvSpPr>
          <p:spPr>
            <a:xfrm>
              <a:off x="640078" y="5581673"/>
              <a:ext cx="640079" cy="640080"/>
            </a:xfrm>
            <a:prstGeom prst="rect">
              <a:avLst/>
            </a:prstGeom>
            <a:solidFill>
              <a:srgbClr val="8E8F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9EFF7E47-E4D5-1FA6-1145-BFEDA96720A9}"/>
                </a:ext>
              </a:extLst>
            </p:cNvPr>
            <p:cNvSpPr/>
            <p:nvPr/>
          </p:nvSpPr>
          <p:spPr>
            <a:xfrm>
              <a:off x="1276147" y="6218347"/>
              <a:ext cx="640078" cy="640080"/>
            </a:xfrm>
            <a:prstGeom prst="rect">
              <a:avLst/>
            </a:prstGeom>
            <a:solidFill>
              <a:srgbClr val="DD3F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CEE1F650-49F7-7239-BB54-7978A2D8986C}"/>
                </a:ext>
              </a:extLst>
            </p:cNvPr>
            <p:cNvSpPr/>
            <p:nvPr/>
          </p:nvSpPr>
          <p:spPr>
            <a:xfrm>
              <a:off x="-244" y="5581673"/>
              <a:ext cx="640080" cy="640080"/>
            </a:xfrm>
            <a:prstGeom prst="rect">
              <a:avLst/>
            </a:prstGeom>
            <a:solidFill>
              <a:srgbClr val="DD3F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DDFB7F82-AC02-1EC5-A709-4587520F34C2}"/>
                </a:ext>
              </a:extLst>
            </p:cNvPr>
            <p:cNvSpPr/>
            <p:nvPr/>
          </p:nvSpPr>
          <p:spPr>
            <a:xfrm flipH="1">
              <a:off x="-244" y="6218347"/>
              <a:ext cx="640080" cy="640080"/>
            </a:xfrm>
            <a:prstGeom prst="rect">
              <a:avLst/>
            </a:prstGeom>
            <a:solidFill>
              <a:srgbClr val="3242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910A95AC-BAAA-F926-1412-DD26191A07D8}"/>
                </a:ext>
              </a:extLst>
            </p:cNvPr>
            <p:cNvSpPr/>
            <p:nvPr/>
          </p:nvSpPr>
          <p:spPr>
            <a:xfrm flipH="1">
              <a:off x="639836" y="6218347"/>
              <a:ext cx="640080" cy="640080"/>
            </a:xfrm>
            <a:prstGeom prst="rect">
              <a:avLst/>
            </a:prstGeom>
            <a:solidFill>
              <a:srgbClr val="6C85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9CAF2580-C7E4-AE24-5596-7DE8A191ADDA}"/>
                </a:ext>
              </a:extLst>
            </p:cNvPr>
            <p:cNvSpPr/>
            <p:nvPr/>
          </p:nvSpPr>
          <p:spPr>
            <a:xfrm>
              <a:off x="1277832" y="5581673"/>
              <a:ext cx="639595" cy="640080"/>
            </a:xfrm>
            <a:prstGeom prst="rect">
              <a:avLst/>
            </a:prstGeom>
            <a:solidFill>
              <a:srgbClr val="EDE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89792A9C-9589-533E-9D5A-CE821C600320}"/>
                </a:ext>
              </a:extLst>
            </p:cNvPr>
            <p:cNvSpPr/>
            <p:nvPr/>
          </p:nvSpPr>
          <p:spPr>
            <a:xfrm>
              <a:off x="2556547" y="6218347"/>
              <a:ext cx="639595" cy="640080"/>
            </a:xfrm>
            <a:prstGeom prst="rect">
              <a:avLst/>
            </a:prstGeom>
            <a:solidFill>
              <a:srgbClr val="EDE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E18784AC-F9E0-7F38-0FB2-AB8D9412D480}"/>
                </a:ext>
              </a:extLst>
            </p:cNvPr>
            <p:cNvSpPr/>
            <p:nvPr/>
          </p:nvSpPr>
          <p:spPr>
            <a:xfrm>
              <a:off x="1371252" y="6315150"/>
              <a:ext cx="457200" cy="457200"/>
            </a:xfrm>
            <a:prstGeom prst="rect">
              <a:avLst/>
            </a:prstGeom>
            <a:solidFill>
              <a:srgbClr val="3242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99D65AC0-B6D1-15E0-2030-A312904198D4}"/>
                </a:ext>
              </a:extLst>
            </p:cNvPr>
            <p:cNvSpPr/>
            <p:nvPr/>
          </p:nvSpPr>
          <p:spPr>
            <a:xfrm>
              <a:off x="91196" y="5677826"/>
              <a:ext cx="457200" cy="457200"/>
            </a:xfrm>
            <a:prstGeom prst="rect">
              <a:avLst/>
            </a:prstGeom>
            <a:solidFill>
              <a:srgbClr val="6C85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A28BB8B8-E167-419B-4A2E-46C8BC9879A8}"/>
                </a:ext>
              </a:extLst>
            </p:cNvPr>
            <p:cNvSpPr/>
            <p:nvPr/>
          </p:nvSpPr>
          <p:spPr>
            <a:xfrm>
              <a:off x="727002" y="6315150"/>
              <a:ext cx="457200" cy="457200"/>
            </a:xfrm>
            <a:prstGeom prst="rect">
              <a:avLst/>
            </a:prstGeom>
            <a:solidFill>
              <a:srgbClr val="EDE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98DF6B47-BB42-73B5-1A67-B79E57727B37}"/>
                </a:ext>
              </a:extLst>
            </p:cNvPr>
            <p:cNvSpPr/>
            <p:nvPr/>
          </p:nvSpPr>
          <p:spPr>
            <a:xfrm>
              <a:off x="91196" y="5039068"/>
              <a:ext cx="457200" cy="457200"/>
            </a:xfrm>
            <a:prstGeom prst="rect">
              <a:avLst/>
            </a:prstGeom>
            <a:solidFill>
              <a:srgbClr val="8E8F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AECF0502-E606-4EB4-410A-9BA3539A8535}"/>
                </a:ext>
              </a:extLst>
            </p:cNvPr>
            <p:cNvSpPr/>
            <p:nvPr/>
          </p:nvSpPr>
          <p:spPr>
            <a:xfrm>
              <a:off x="2646140" y="6315150"/>
              <a:ext cx="457200" cy="457200"/>
            </a:xfrm>
            <a:prstGeom prst="rect">
              <a:avLst/>
            </a:prstGeom>
            <a:solidFill>
              <a:srgbClr val="8E8F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690497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9465"/>
            <a:ext cx="10515600" cy="1325563"/>
          </a:xfrm>
        </p:spPr>
        <p:txBody>
          <a:bodyPr/>
          <a:lstStyle/>
          <a:p>
            <a:r>
              <a:rPr lang="en-US"/>
              <a:t>The Versatility of the Ph.D.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4664302"/>
              </p:ext>
            </p:extLst>
          </p:nvPr>
        </p:nvGraphicFramePr>
        <p:xfrm>
          <a:off x="551028" y="1116574"/>
          <a:ext cx="11322524" cy="55298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375674" y="3527574"/>
            <a:ext cx="1281889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/>
              <a:t>Ph.D.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1864D-6B34-4683-8CBD-92412E369C8D}" type="slidenum">
              <a:rPr lang="en-US" smtClean="0"/>
              <a:t>10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312715E-D1A9-13E8-439D-94169525E9E0}"/>
              </a:ext>
            </a:extLst>
          </p:cNvPr>
          <p:cNvGrpSpPr/>
          <p:nvPr/>
        </p:nvGrpSpPr>
        <p:grpSpPr>
          <a:xfrm>
            <a:off x="8671560" y="0"/>
            <a:ext cx="3520440" cy="1600505"/>
            <a:chOff x="5623560" y="0"/>
            <a:chExt cx="3520440" cy="160050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AB69C59-2353-58B5-535B-4E3ED2464098}"/>
                </a:ext>
              </a:extLst>
            </p:cNvPr>
            <p:cNvGrpSpPr>
              <a:grpSpLocks noChangeAspect="1"/>
            </p:cNvGrpSpPr>
            <p:nvPr/>
          </p:nvGrpSpPr>
          <p:grpSpPr>
            <a:xfrm flipH="1">
              <a:off x="6265840" y="0"/>
              <a:ext cx="2878160" cy="1600505"/>
              <a:chOff x="-1" y="0"/>
              <a:chExt cx="5756320" cy="3201005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E227982-EC0B-2AEE-7A28-CCB36C542FF6}"/>
                  </a:ext>
                </a:extLst>
              </p:cNvPr>
              <p:cNvSpPr/>
              <p:nvPr/>
            </p:nvSpPr>
            <p:spPr>
              <a:xfrm>
                <a:off x="-1" y="0"/>
                <a:ext cx="640080" cy="640080"/>
              </a:xfrm>
              <a:prstGeom prst="rect">
                <a:avLst/>
              </a:prstGeom>
              <a:solidFill>
                <a:srgbClr val="DD3F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89F95E60-0291-F096-FA21-652C83CC8D8E}"/>
                  </a:ext>
                </a:extLst>
              </p:cNvPr>
              <p:cNvSpPr/>
              <p:nvPr/>
            </p:nvSpPr>
            <p:spPr>
              <a:xfrm>
                <a:off x="2560319" y="0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BE89129-9A03-B98A-A255-1E58288F9FD7}"/>
                  </a:ext>
                </a:extLst>
              </p:cNvPr>
              <p:cNvSpPr/>
              <p:nvPr/>
            </p:nvSpPr>
            <p:spPr>
              <a:xfrm>
                <a:off x="1920239" y="0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4ED0D7B8-40F0-145D-FC20-CFF567EBAE07}"/>
                  </a:ext>
                </a:extLst>
              </p:cNvPr>
              <p:cNvSpPr/>
              <p:nvPr/>
            </p:nvSpPr>
            <p:spPr>
              <a:xfrm>
                <a:off x="1280159" y="0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87C83378-39CD-6C01-9311-597CB2AF0740}"/>
                  </a:ext>
                </a:extLst>
              </p:cNvPr>
              <p:cNvSpPr/>
              <p:nvPr/>
            </p:nvSpPr>
            <p:spPr>
              <a:xfrm>
                <a:off x="640079" y="0"/>
                <a:ext cx="640080" cy="64008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92F09334-222C-B251-F5F2-A8132DA6CF65}"/>
                  </a:ext>
                </a:extLst>
              </p:cNvPr>
              <p:cNvSpPr/>
              <p:nvPr/>
            </p:nvSpPr>
            <p:spPr>
              <a:xfrm flipH="1">
                <a:off x="2560319" y="640685"/>
                <a:ext cx="640080" cy="640080"/>
              </a:xfrm>
              <a:prstGeom prst="rect">
                <a:avLst/>
              </a:prstGeom>
              <a:solidFill>
                <a:srgbClr val="DD3F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5048711E-928E-0927-0E41-F8F94ABF5C2A}"/>
                  </a:ext>
                </a:extLst>
              </p:cNvPr>
              <p:cNvSpPr/>
              <p:nvPr/>
            </p:nvSpPr>
            <p:spPr>
              <a:xfrm flipH="1">
                <a:off x="-1" y="640685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2A26F7C3-EB5C-EC82-8DB2-5438D81629F4}"/>
                  </a:ext>
                </a:extLst>
              </p:cNvPr>
              <p:cNvSpPr/>
              <p:nvPr/>
            </p:nvSpPr>
            <p:spPr>
              <a:xfrm flipH="1">
                <a:off x="640079" y="640685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A523B82-E333-4588-82B1-D6A1382F5B6C}"/>
                  </a:ext>
                </a:extLst>
              </p:cNvPr>
              <p:cNvSpPr/>
              <p:nvPr/>
            </p:nvSpPr>
            <p:spPr>
              <a:xfrm flipH="1">
                <a:off x="1280159" y="640685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76CB553-C546-470A-83E5-2FA957B955AF}"/>
                  </a:ext>
                </a:extLst>
              </p:cNvPr>
              <p:cNvSpPr/>
              <p:nvPr/>
            </p:nvSpPr>
            <p:spPr>
              <a:xfrm flipH="1">
                <a:off x="1920239" y="640685"/>
                <a:ext cx="640080" cy="64008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14D29460-A345-98A7-BC1E-D0EC9B146D4D}"/>
                  </a:ext>
                </a:extLst>
              </p:cNvPr>
              <p:cNvSpPr/>
              <p:nvPr/>
            </p:nvSpPr>
            <p:spPr>
              <a:xfrm>
                <a:off x="3200399" y="640685"/>
                <a:ext cx="640080" cy="640079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D925A1E3-0808-0AD0-6905-C802316A9122}"/>
                  </a:ext>
                </a:extLst>
              </p:cNvPr>
              <p:cNvSpPr/>
              <p:nvPr/>
            </p:nvSpPr>
            <p:spPr>
              <a:xfrm>
                <a:off x="3200399" y="0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C9A2E58-11C1-DC2E-2EE2-EAA71745A354}"/>
                  </a:ext>
                </a:extLst>
              </p:cNvPr>
              <p:cNvSpPr/>
              <p:nvPr/>
            </p:nvSpPr>
            <p:spPr>
              <a:xfrm>
                <a:off x="3289311" y="734499"/>
                <a:ext cx="457200" cy="457199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EC2BE256-0142-24F7-AAA4-38B58758C0F0}"/>
                  </a:ext>
                </a:extLst>
              </p:cNvPr>
              <p:cNvSpPr/>
              <p:nvPr/>
            </p:nvSpPr>
            <p:spPr>
              <a:xfrm>
                <a:off x="0" y="1280765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9F33B26-C798-63CF-47F9-5ABDB98ECE1F}"/>
                  </a:ext>
                </a:extLst>
              </p:cNvPr>
              <p:cNvSpPr/>
              <p:nvPr/>
            </p:nvSpPr>
            <p:spPr>
              <a:xfrm>
                <a:off x="-1" y="1920845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2A46EAC4-2AA6-BE88-861A-BC693C806DF8}"/>
                  </a:ext>
                </a:extLst>
              </p:cNvPr>
              <p:cNvSpPr/>
              <p:nvPr/>
            </p:nvSpPr>
            <p:spPr>
              <a:xfrm>
                <a:off x="-1" y="2560925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163B2B34-E959-47CE-1390-32961BDB1F3F}"/>
                  </a:ext>
                </a:extLst>
              </p:cNvPr>
              <p:cNvSpPr/>
              <p:nvPr/>
            </p:nvSpPr>
            <p:spPr>
              <a:xfrm>
                <a:off x="640079" y="1280765"/>
                <a:ext cx="640080" cy="640080"/>
              </a:xfrm>
              <a:prstGeom prst="rect">
                <a:avLst/>
              </a:prstGeom>
              <a:solidFill>
                <a:srgbClr val="DD3F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96ECC37-0793-FC8A-ACBC-830CEB2CDC76}"/>
                  </a:ext>
                </a:extLst>
              </p:cNvPr>
              <p:cNvSpPr/>
              <p:nvPr/>
            </p:nvSpPr>
            <p:spPr>
              <a:xfrm>
                <a:off x="1280158" y="1280765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089FC307-55E7-FCF9-4112-63A8C15FE1FD}"/>
                  </a:ext>
                </a:extLst>
              </p:cNvPr>
              <p:cNvSpPr/>
              <p:nvPr/>
            </p:nvSpPr>
            <p:spPr>
              <a:xfrm flipH="1">
                <a:off x="1920237" y="1280765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2B84283-03C9-4CE0-05B1-1309054C19D5}"/>
                  </a:ext>
                </a:extLst>
              </p:cNvPr>
              <p:cNvSpPr/>
              <p:nvPr/>
            </p:nvSpPr>
            <p:spPr>
              <a:xfrm>
                <a:off x="1920239" y="1912677"/>
                <a:ext cx="640080" cy="640079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45A6BD18-A9EE-2D36-8F40-ECA8811A35CB}"/>
                  </a:ext>
                </a:extLst>
              </p:cNvPr>
              <p:cNvSpPr/>
              <p:nvPr/>
            </p:nvSpPr>
            <p:spPr>
              <a:xfrm>
                <a:off x="640077" y="1922724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D35EE7CB-AB43-1046-D6B5-B737E0B0DAC8}"/>
                  </a:ext>
                </a:extLst>
              </p:cNvPr>
              <p:cNvSpPr/>
              <p:nvPr/>
            </p:nvSpPr>
            <p:spPr>
              <a:xfrm>
                <a:off x="5116239" y="640685"/>
                <a:ext cx="640080" cy="640079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A8DD9B16-F524-206E-161F-7537977EDA62}"/>
                  </a:ext>
                </a:extLst>
              </p:cNvPr>
              <p:cNvSpPr/>
              <p:nvPr/>
            </p:nvSpPr>
            <p:spPr>
              <a:xfrm>
                <a:off x="730759" y="1368121"/>
                <a:ext cx="457200" cy="45720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9B55522F-CDF2-0E4C-911E-6884365501BA}"/>
                  </a:ext>
                </a:extLst>
              </p:cNvPr>
              <p:cNvSpPr/>
              <p:nvPr/>
            </p:nvSpPr>
            <p:spPr>
              <a:xfrm>
                <a:off x="91439" y="92045"/>
                <a:ext cx="457200" cy="45720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D4FD9D69-3D58-4520-EB40-CE1574E4BAF8}"/>
                  </a:ext>
                </a:extLst>
              </p:cNvPr>
              <p:cNvSpPr/>
              <p:nvPr/>
            </p:nvSpPr>
            <p:spPr>
              <a:xfrm>
                <a:off x="2650151" y="734498"/>
                <a:ext cx="457200" cy="45720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3B01CF33-06CE-A2A1-4CDA-EE3AEE3191F8}"/>
                  </a:ext>
                </a:extLst>
              </p:cNvPr>
              <p:cNvSpPr/>
              <p:nvPr/>
            </p:nvSpPr>
            <p:spPr>
              <a:xfrm>
                <a:off x="1377051" y="92045"/>
                <a:ext cx="457200" cy="45720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FD1A1C86-69A6-0DD9-7726-3C44044B05EB}"/>
                  </a:ext>
                </a:extLst>
              </p:cNvPr>
              <p:cNvSpPr/>
              <p:nvPr/>
            </p:nvSpPr>
            <p:spPr>
              <a:xfrm>
                <a:off x="2011435" y="1368121"/>
                <a:ext cx="457200" cy="45720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E6773FF2-BDAF-FE74-0903-A3EC2F1D77DA}"/>
                  </a:ext>
                </a:extLst>
              </p:cNvPr>
              <p:cNvSpPr/>
              <p:nvPr/>
            </p:nvSpPr>
            <p:spPr>
              <a:xfrm>
                <a:off x="91196" y="2005548"/>
                <a:ext cx="457200" cy="45720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97DFCD68-A917-888E-D04C-0F32A61A663C}"/>
                  </a:ext>
                </a:extLst>
              </p:cNvPr>
              <p:cNvSpPr/>
              <p:nvPr/>
            </p:nvSpPr>
            <p:spPr>
              <a:xfrm>
                <a:off x="3289311" y="96975"/>
                <a:ext cx="457200" cy="45720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709A316-5A16-1D75-C6E1-1B48F29CD3A4}"/>
                </a:ext>
              </a:extLst>
            </p:cNvPr>
            <p:cNvSpPr/>
            <p:nvPr/>
          </p:nvSpPr>
          <p:spPr>
            <a:xfrm flipH="1">
              <a:off x="6903720" y="1"/>
              <a:ext cx="320040" cy="320040"/>
            </a:xfrm>
            <a:prstGeom prst="rect">
              <a:avLst/>
            </a:prstGeom>
            <a:solidFill>
              <a:srgbClr val="DD3F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913163D-1E45-8205-83FA-51087F14CBCC}"/>
                </a:ext>
              </a:extLst>
            </p:cNvPr>
            <p:cNvSpPr/>
            <p:nvPr/>
          </p:nvSpPr>
          <p:spPr>
            <a:xfrm flipH="1">
              <a:off x="6583681" y="1"/>
              <a:ext cx="320040" cy="320040"/>
            </a:xfrm>
            <a:prstGeom prst="rect">
              <a:avLst/>
            </a:prstGeom>
            <a:solidFill>
              <a:srgbClr val="6C85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B509524-4726-5A89-4CF3-FB2704E57359}"/>
                </a:ext>
              </a:extLst>
            </p:cNvPr>
            <p:cNvSpPr/>
            <p:nvPr/>
          </p:nvSpPr>
          <p:spPr>
            <a:xfrm>
              <a:off x="6263641" y="1"/>
              <a:ext cx="320040" cy="320040"/>
            </a:xfrm>
            <a:prstGeom prst="rect">
              <a:avLst/>
            </a:prstGeom>
            <a:solidFill>
              <a:srgbClr val="3242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7D79E08-6474-C3E2-102F-EC6D95185847}"/>
                </a:ext>
              </a:extLst>
            </p:cNvPr>
            <p:cNvSpPr/>
            <p:nvPr/>
          </p:nvSpPr>
          <p:spPr>
            <a:xfrm flipH="1">
              <a:off x="6949820" y="43679"/>
              <a:ext cx="228600" cy="228600"/>
            </a:xfrm>
            <a:prstGeom prst="rect">
              <a:avLst/>
            </a:prstGeom>
            <a:solidFill>
              <a:srgbClr val="3242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A9DF1A2-BEFD-FB66-BC12-0CA63C042422}"/>
                </a:ext>
              </a:extLst>
            </p:cNvPr>
            <p:cNvSpPr/>
            <p:nvPr/>
          </p:nvSpPr>
          <p:spPr>
            <a:xfrm flipH="1">
              <a:off x="6309482" y="43679"/>
              <a:ext cx="228600" cy="228600"/>
            </a:xfrm>
            <a:prstGeom prst="rect">
              <a:avLst/>
            </a:prstGeom>
            <a:solidFill>
              <a:srgbClr val="8E8F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8F089AB-BD0D-F121-1F7A-ECBE251E7190}"/>
                </a:ext>
              </a:extLst>
            </p:cNvPr>
            <p:cNvSpPr/>
            <p:nvPr/>
          </p:nvSpPr>
          <p:spPr>
            <a:xfrm>
              <a:off x="5943600" y="0"/>
              <a:ext cx="320040" cy="320040"/>
            </a:xfrm>
            <a:prstGeom prst="rect">
              <a:avLst/>
            </a:prstGeom>
            <a:solidFill>
              <a:srgbClr val="8E8F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E34AB4B-5AA7-2B01-420B-3F7D5296DAAE}"/>
                </a:ext>
              </a:extLst>
            </p:cNvPr>
            <p:cNvSpPr/>
            <p:nvPr/>
          </p:nvSpPr>
          <p:spPr>
            <a:xfrm>
              <a:off x="5623560" y="0"/>
              <a:ext cx="320040" cy="320040"/>
            </a:xfrm>
            <a:prstGeom prst="rect">
              <a:avLst/>
            </a:prstGeom>
            <a:solidFill>
              <a:srgbClr val="EDE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374801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BD Fellows: Where are they now?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5138763"/>
              </p:ext>
            </p:extLst>
          </p:nvPr>
        </p:nvGraphicFramePr>
        <p:xfrm>
          <a:off x="838200" y="77578"/>
          <a:ext cx="10515600" cy="6609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3408">
                  <a:extLst>
                    <a:ext uri="{9D8B030D-6E8A-4147-A177-3AD203B41FA5}">
                      <a16:colId xmlns:a16="http://schemas.microsoft.com/office/drawing/2014/main" val="4140290789"/>
                    </a:ext>
                  </a:extLst>
                </a:gridCol>
                <a:gridCol w="2995168">
                  <a:extLst>
                    <a:ext uri="{9D8B030D-6E8A-4147-A177-3AD203B41FA5}">
                      <a16:colId xmlns:a16="http://schemas.microsoft.com/office/drawing/2014/main" val="2306821475"/>
                    </a:ext>
                  </a:extLst>
                </a:gridCol>
                <a:gridCol w="938477">
                  <a:extLst>
                    <a:ext uri="{9D8B030D-6E8A-4147-A177-3AD203B41FA5}">
                      <a16:colId xmlns:a16="http://schemas.microsoft.com/office/drawing/2014/main" val="3290676244"/>
                    </a:ext>
                  </a:extLst>
                </a:gridCol>
                <a:gridCol w="4478547">
                  <a:extLst>
                    <a:ext uri="{9D8B030D-6E8A-4147-A177-3AD203B41FA5}">
                      <a16:colId xmlns:a16="http://schemas.microsoft.com/office/drawing/2014/main" val="32305685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Degree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Cohort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Position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974388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r>
                        <a:rPr lang="en-US"/>
                        <a:t>Brandon Aguirre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Ph.D. ECE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2008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Sandia National Labs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820355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Miroslava Barua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Ph.D. ECE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2003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Assistant</a:t>
                      </a:r>
                      <a:r>
                        <a:rPr lang="en-US" baseline="0"/>
                        <a:t> Professor of Instruction, UTEP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76100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err="1"/>
                        <a:t>Aryzbe</a:t>
                      </a:r>
                      <a:r>
                        <a:rPr lang="en-US"/>
                        <a:t> Diaz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Ph.D. ECE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2007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Assistant Professor of Instruction, UTEP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2907082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r>
                        <a:rPr lang="en-US"/>
                        <a:t>David Espalin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Ph.D. Mechanical</a:t>
                      </a:r>
                      <a:r>
                        <a:rPr lang="en-US" baseline="0"/>
                        <a:t> Engineering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2011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Associate Professor</a:t>
                      </a:r>
                      <a:r>
                        <a:rPr lang="en-US" baseline="0"/>
                        <a:t> of Mechanical Engineering, UTEP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696932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r>
                        <a:rPr lang="en-US"/>
                        <a:t>Angelica Lopez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Ph.D. Biological Sciences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2011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Science Manager,</a:t>
                      </a:r>
                      <a:r>
                        <a:rPr lang="en-US" baseline="0"/>
                        <a:t> DTRA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7141509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r>
                        <a:rPr lang="en-US"/>
                        <a:t>Arlene Smith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Ph.D. MASE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Scientist, Air Force Research Laboratory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0070686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r>
                        <a:rPr lang="en-US"/>
                        <a:t>Shalayna</a:t>
                      </a:r>
                      <a:r>
                        <a:rPr lang="en-US" baseline="0"/>
                        <a:t> Smith (nee. Lair)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Ph.D. MASE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2005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Associate Professor</a:t>
                      </a:r>
                      <a:r>
                        <a:rPr lang="en-US" baseline="0"/>
                        <a:t> of Instruction, Metallurgical and Materials Engineering, UTEP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7186787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Milka Montes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Ph.D. Chemistry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2005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Chair, Associate Professor, Chemistry, UTPB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54678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David</a:t>
                      </a:r>
                      <a:r>
                        <a:rPr lang="en-US" baseline="0"/>
                        <a:t> Roberson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Ph.D.</a:t>
                      </a:r>
                      <a:r>
                        <a:rPr lang="en-US" baseline="0"/>
                        <a:t> MASE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2009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Associate Professor,</a:t>
                      </a:r>
                      <a:r>
                        <a:rPr lang="en-US" baseline="0"/>
                        <a:t> Metallurgical and Materials Engineering, UTEP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36560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Pedro Santacruz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err="1"/>
                        <a:t>Ph.D</a:t>
                      </a:r>
                      <a:r>
                        <a:rPr lang="en-US" baseline="0"/>
                        <a:t> Electrical Engineering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2005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Associate Professor of Instruction, Electrical and Computer</a:t>
                      </a:r>
                      <a:r>
                        <a:rPr lang="en-US" baseline="0"/>
                        <a:t> Engineering, UT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34431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Christian Servin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Ph.D. Computer Science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2005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Associate Professor, EPCC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62124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Colin Knight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Ph.D. Biological Sciences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National Institutes of Health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56265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Jessica Shenberger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Ph.D. Psychology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2008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Associate Dean,</a:t>
                      </a:r>
                      <a:r>
                        <a:rPr lang="en-US" baseline="0"/>
                        <a:t> School of Pharmacy, UTEP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01792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Berenice Verdin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Ph.D. ECE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2005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US</a:t>
                      </a:r>
                      <a:r>
                        <a:rPr lang="en-US" baseline="0"/>
                        <a:t> Army Dev Comm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5225249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1864D-6B34-4683-8CBD-92412E369C8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1050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Success Stories</a:t>
            </a:r>
          </a:p>
        </p:txBody>
      </p:sp>
      <p:pic>
        <p:nvPicPr>
          <p:cNvPr id="1026" name="Picture 2" descr="Marcos Bolaños, Ph.D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85193"/>
            <a:ext cx="1857375" cy="1857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Colin Knigh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2763" y="1585193"/>
            <a:ext cx="1857376" cy="1857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0" name="Picture 6" descr="Arlene Smith, Ph.D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0290" y="1585193"/>
            <a:ext cx="1857376" cy="1857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2" name="Picture 8" descr="Profile photo of Angelica Lopez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527" y="1585193"/>
            <a:ext cx="1857375" cy="18573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1233026" y="3812875"/>
            <a:ext cx="2439322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/>
              <a:t>Dr. Marcos Bolanos, ECE</a:t>
            </a:r>
          </a:p>
          <a:p>
            <a:pPr algn="ctr"/>
            <a:r>
              <a:rPr lang="en-US"/>
              <a:t>FAA,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07837" y="3812875"/>
            <a:ext cx="2415982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/>
              <a:t>Dr. Colin Knight, Biology</a:t>
            </a:r>
          </a:p>
          <a:p>
            <a:pPr algn="ctr"/>
            <a:r>
              <a:rPr lang="en-US"/>
              <a:t>NIH, 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09370" y="3812874"/>
            <a:ext cx="2681696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/>
              <a:t>Dr. Angelica Lopez, Biology</a:t>
            </a:r>
          </a:p>
          <a:p>
            <a:pPr algn="ctr"/>
            <a:r>
              <a:rPr lang="en-US"/>
              <a:t>DTRA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615389" y="3812874"/>
            <a:ext cx="2367186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/>
              <a:t>Dr. Arlene Smith, MASE</a:t>
            </a:r>
          </a:p>
          <a:p>
            <a:pPr algn="ctr"/>
            <a:r>
              <a:rPr lang="en-US"/>
              <a:t>AFRL</a:t>
            </a:r>
            <a:endParaRPr lang="en-US">
              <a:ea typeface="Calibri"/>
              <a:cs typeface="Calibri"/>
            </a:endParaRPr>
          </a:p>
        </p:txBody>
      </p:sp>
      <p:pic>
        <p:nvPicPr>
          <p:cNvPr id="1034" name="Picture 10" descr="Image-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516" y="4821972"/>
            <a:ext cx="1953152" cy="146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olin Knigh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4333" y="4829512"/>
            <a:ext cx="952499" cy="1457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Arlene Smith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3352" y="4829510"/>
            <a:ext cx="952500" cy="145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Marcos Bolano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798" y="4821972"/>
            <a:ext cx="957427" cy="146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1864D-6B34-4683-8CBD-92412E369C8D}" type="slidenum">
              <a:rPr lang="en-US" smtClean="0"/>
              <a:t>12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D17F698-41B2-470C-9B70-5EE9BA533850}"/>
              </a:ext>
            </a:extLst>
          </p:cNvPr>
          <p:cNvGrpSpPr/>
          <p:nvPr/>
        </p:nvGrpSpPr>
        <p:grpSpPr>
          <a:xfrm>
            <a:off x="8671560" y="0"/>
            <a:ext cx="3520440" cy="1600505"/>
            <a:chOff x="5623560" y="0"/>
            <a:chExt cx="3520440" cy="16005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D41A3D5-538C-CB85-E623-7D595A778FF8}"/>
                </a:ext>
              </a:extLst>
            </p:cNvPr>
            <p:cNvGrpSpPr>
              <a:grpSpLocks noChangeAspect="1"/>
            </p:cNvGrpSpPr>
            <p:nvPr/>
          </p:nvGrpSpPr>
          <p:grpSpPr>
            <a:xfrm flipH="1">
              <a:off x="6265840" y="0"/>
              <a:ext cx="2878160" cy="1600505"/>
              <a:chOff x="-1" y="0"/>
              <a:chExt cx="5756320" cy="3201005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C46308EB-5BBB-5A47-A302-CC2DE2506453}"/>
                  </a:ext>
                </a:extLst>
              </p:cNvPr>
              <p:cNvSpPr/>
              <p:nvPr/>
            </p:nvSpPr>
            <p:spPr>
              <a:xfrm>
                <a:off x="-1" y="0"/>
                <a:ext cx="640080" cy="640080"/>
              </a:xfrm>
              <a:prstGeom prst="rect">
                <a:avLst/>
              </a:prstGeom>
              <a:solidFill>
                <a:srgbClr val="DD3F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9E10359B-1A7C-583A-EE97-CD48417C938D}"/>
                  </a:ext>
                </a:extLst>
              </p:cNvPr>
              <p:cNvSpPr/>
              <p:nvPr/>
            </p:nvSpPr>
            <p:spPr>
              <a:xfrm>
                <a:off x="2560319" y="0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407395BF-1C29-84CB-D84D-E7DBFD90F89A}"/>
                  </a:ext>
                </a:extLst>
              </p:cNvPr>
              <p:cNvSpPr/>
              <p:nvPr/>
            </p:nvSpPr>
            <p:spPr>
              <a:xfrm>
                <a:off x="1920239" y="0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8DF7E2DE-6EB7-661D-8BA3-D41FB04BF865}"/>
                  </a:ext>
                </a:extLst>
              </p:cNvPr>
              <p:cNvSpPr/>
              <p:nvPr/>
            </p:nvSpPr>
            <p:spPr>
              <a:xfrm>
                <a:off x="1280159" y="0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AB7237E5-9010-504A-0832-E8B89BF873B8}"/>
                  </a:ext>
                </a:extLst>
              </p:cNvPr>
              <p:cNvSpPr/>
              <p:nvPr/>
            </p:nvSpPr>
            <p:spPr>
              <a:xfrm>
                <a:off x="640079" y="0"/>
                <a:ext cx="640080" cy="64008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A77876E6-5CD4-14D1-8BB0-5869FF4692AD}"/>
                  </a:ext>
                </a:extLst>
              </p:cNvPr>
              <p:cNvSpPr/>
              <p:nvPr/>
            </p:nvSpPr>
            <p:spPr>
              <a:xfrm flipH="1">
                <a:off x="2560319" y="640685"/>
                <a:ext cx="640080" cy="640080"/>
              </a:xfrm>
              <a:prstGeom prst="rect">
                <a:avLst/>
              </a:prstGeom>
              <a:solidFill>
                <a:srgbClr val="DD3F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EC63323-C919-934A-F3B4-75DB1DAF00A7}"/>
                  </a:ext>
                </a:extLst>
              </p:cNvPr>
              <p:cNvSpPr/>
              <p:nvPr/>
            </p:nvSpPr>
            <p:spPr>
              <a:xfrm flipH="1">
                <a:off x="-1" y="640685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5613A3D-30EF-C53A-5694-A5F0700C4C1C}"/>
                  </a:ext>
                </a:extLst>
              </p:cNvPr>
              <p:cNvSpPr/>
              <p:nvPr/>
            </p:nvSpPr>
            <p:spPr>
              <a:xfrm flipH="1">
                <a:off x="640079" y="640685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057B9154-B057-A2D7-0BF0-69B0C45C558F}"/>
                  </a:ext>
                </a:extLst>
              </p:cNvPr>
              <p:cNvSpPr/>
              <p:nvPr/>
            </p:nvSpPr>
            <p:spPr>
              <a:xfrm flipH="1">
                <a:off x="1280159" y="640685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C8D7962A-5166-3132-3AE6-63C89518CB9B}"/>
                  </a:ext>
                </a:extLst>
              </p:cNvPr>
              <p:cNvSpPr/>
              <p:nvPr/>
            </p:nvSpPr>
            <p:spPr>
              <a:xfrm flipH="1">
                <a:off x="1920239" y="640685"/>
                <a:ext cx="640080" cy="64008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6876D9F0-6513-193C-355D-B89A400992D2}"/>
                  </a:ext>
                </a:extLst>
              </p:cNvPr>
              <p:cNvSpPr/>
              <p:nvPr/>
            </p:nvSpPr>
            <p:spPr>
              <a:xfrm>
                <a:off x="3200399" y="640685"/>
                <a:ext cx="640080" cy="640079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A62DEC30-0445-33D1-4A88-E69EC06C693B}"/>
                  </a:ext>
                </a:extLst>
              </p:cNvPr>
              <p:cNvSpPr/>
              <p:nvPr/>
            </p:nvSpPr>
            <p:spPr>
              <a:xfrm>
                <a:off x="3200399" y="0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E12B819D-A50C-56E9-41F7-463D2FB71763}"/>
                  </a:ext>
                </a:extLst>
              </p:cNvPr>
              <p:cNvSpPr/>
              <p:nvPr/>
            </p:nvSpPr>
            <p:spPr>
              <a:xfrm>
                <a:off x="3289311" y="734499"/>
                <a:ext cx="457200" cy="457199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8FAFDD11-64C2-E94E-4706-5BF8C21BB582}"/>
                  </a:ext>
                </a:extLst>
              </p:cNvPr>
              <p:cNvSpPr/>
              <p:nvPr/>
            </p:nvSpPr>
            <p:spPr>
              <a:xfrm>
                <a:off x="0" y="1280765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DFE740C4-BE2F-11E4-631F-78A46ABAA370}"/>
                  </a:ext>
                </a:extLst>
              </p:cNvPr>
              <p:cNvSpPr/>
              <p:nvPr/>
            </p:nvSpPr>
            <p:spPr>
              <a:xfrm>
                <a:off x="-1" y="1920845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CF98DAD6-D283-F746-5C9E-F1E8C002027A}"/>
                  </a:ext>
                </a:extLst>
              </p:cNvPr>
              <p:cNvSpPr/>
              <p:nvPr/>
            </p:nvSpPr>
            <p:spPr>
              <a:xfrm>
                <a:off x="-1" y="2560925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1ACBFB3-B652-185D-510B-4108F2E188DB}"/>
                  </a:ext>
                </a:extLst>
              </p:cNvPr>
              <p:cNvSpPr/>
              <p:nvPr/>
            </p:nvSpPr>
            <p:spPr>
              <a:xfrm>
                <a:off x="640079" y="1280765"/>
                <a:ext cx="640080" cy="640080"/>
              </a:xfrm>
              <a:prstGeom prst="rect">
                <a:avLst/>
              </a:prstGeom>
              <a:solidFill>
                <a:srgbClr val="DD3F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B7897CFD-F74F-E14F-CDB1-F8DA541515AB}"/>
                  </a:ext>
                </a:extLst>
              </p:cNvPr>
              <p:cNvSpPr/>
              <p:nvPr/>
            </p:nvSpPr>
            <p:spPr>
              <a:xfrm>
                <a:off x="1280158" y="1280765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13FB6BF-F9A9-952D-A28D-942130649BFA}"/>
                  </a:ext>
                </a:extLst>
              </p:cNvPr>
              <p:cNvSpPr/>
              <p:nvPr/>
            </p:nvSpPr>
            <p:spPr>
              <a:xfrm flipH="1">
                <a:off x="1920237" y="1280765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57D8DF1B-ADA3-BC8D-4667-0388B7D22307}"/>
                  </a:ext>
                </a:extLst>
              </p:cNvPr>
              <p:cNvSpPr/>
              <p:nvPr/>
            </p:nvSpPr>
            <p:spPr>
              <a:xfrm>
                <a:off x="1920239" y="1912677"/>
                <a:ext cx="640080" cy="640079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B8F74615-0139-895B-5A9A-DF9F920DE6EB}"/>
                  </a:ext>
                </a:extLst>
              </p:cNvPr>
              <p:cNvSpPr/>
              <p:nvPr/>
            </p:nvSpPr>
            <p:spPr>
              <a:xfrm>
                <a:off x="640077" y="1922724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5A01AB35-B285-D3BA-C013-8E7ED7B1221B}"/>
                  </a:ext>
                </a:extLst>
              </p:cNvPr>
              <p:cNvSpPr/>
              <p:nvPr/>
            </p:nvSpPr>
            <p:spPr>
              <a:xfrm>
                <a:off x="5116239" y="640685"/>
                <a:ext cx="640080" cy="640079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E65E2807-9491-1A8B-6D43-8BBEF704FFE0}"/>
                  </a:ext>
                </a:extLst>
              </p:cNvPr>
              <p:cNvSpPr/>
              <p:nvPr/>
            </p:nvSpPr>
            <p:spPr>
              <a:xfrm>
                <a:off x="730759" y="1368121"/>
                <a:ext cx="457200" cy="45720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141DB2F1-F0AD-548A-4EB1-44043ED18200}"/>
                  </a:ext>
                </a:extLst>
              </p:cNvPr>
              <p:cNvSpPr/>
              <p:nvPr/>
            </p:nvSpPr>
            <p:spPr>
              <a:xfrm>
                <a:off x="91439" y="92045"/>
                <a:ext cx="457200" cy="45720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C1DDA586-090A-C731-5B3C-65A3ACB2A077}"/>
                  </a:ext>
                </a:extLst>
              </p:cNvPr>
              <p:cNvSpPr/>
              <p:nvPr/>
            </p:nvSpPr>
            <p:spPr>
              <a:xfrm>
                <a:off x="2650151" y="734498"/>
                <a:ext cx="457200" cy="45720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E9F6F094-0596-B7A5-031E-B8DC2835C5BB}"/>
                  </a:ext>
                </a:extLst>
              </p:cNvPr>
              <p:cNvSpPr/>
              <p:nvPr/>
            </p:nvSpPr>
            <p:spPr>
              <a:xfrm>
                <a:off x="1377051" y="92045"/>
                <a:ext cx="457200" cy="45720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0085741F-53EC-B3F5-7D74-B27FF3193932}"/>
                  </a:ext>
                </a:extLst>
              </p:cNvPr>
              <p:cNvSpPr/>
              <p:nvPr/>
            </p:nvSpPr>
            <p:spPr>
              <a:xfrm>
                <a:off x="2011435" y="1368121"/>
                <a:ext cx="457200" cy="45720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7C53D5C0-33C2-FEDB-573C-34BC6A851760}"/>
                  </a:ext>
                </a:extLst>
              </p:cNvPr>
              <p:cNvSpPr/>
              <p:nvPr/>
            </p:nvSpPr>
            <p:spPr>
              <a:xfrm>
                <a:off x="91196" y="2005548"/>
                <a:ext cx="457200" cy="45720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9048BBAD-23F9-4739-8781-28BF52C31807}"/>
                  </a:ext>
                </a:extLst>
              </p:cNvPr>
              <p:cNvSpPr/>
              <p:nvPr/>
            </p:nvSpPr>
            <p:spPr>
              <a:xfrm>
                <a:off x="3289311" y="96975"/>
                <a:ext cx="457200" cy="45720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8BC7D17-6AB2-F96A-21F7-8B341EB413DD}"/>
                </a:ext>
              </a:extLst>
            </p:cNvPr>
            <p:cNvSpPr/>
            <p:nvPr/>
          </p:nvSpPr>
          <p:spPr>
            <a:xfrm flipH="1">
              <a:off x="6903720" y="1"/>
              <a:ext cx="320040" cy="320040"/>
            </a:xfrm>
            <a:prstGeom prst="rect">
              <a:avLst/>
            </a:prstGeom>
            <a:solidFill>
              <a:srgbClr val="DD3F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A4118B3-D789-D809-C29F-1ACA05B1A35B}"/>
                </a:ext>
              </a:extLst>
            </p:cNvPr>
            <p:cNvSpPr/>
            <p:nvPr/>
          </p:nvSpPr>
          <p:spPr>
            <a:xfrm flipH="1">
              <a:off x="6583681" y="1"/>
              <a:ext cx="320040" cy="320040"/>
            </a:xfrm>
            <a:prstGeom prst="rect">
              <a:avLst/>
            </a:prstGeom>
            <a:solidFill>
              <a:srgbClr val="6C85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D2A010D-753D-F93E-C3B2-0609CD8D18BF}"/>
                </a:ext>
              </a:extLst>
            </p:cNvPr>
            <p:cNvSpPr/>
            <p:nvPr/>
          </p:nvSpPr>
          <p:spPr>
            <a:xfrm>
              <a:off x="6263641" y="1"/>
              <a:ext cx="320040" cy="320040"/>
            </a:xfrm>
            <a:prstGeom prst="rect">
              <a:avLst/>
            </a:prstGeom>
            <a:solidFill>
              <a:srgbClr val="3242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86B4355-90F2-EDCC-07C1-93CA07531FD5}"/>
                </a:ext>
              </a:extLst>
            </p:cNvPr>
            <p:cNvSpPr/>
            <p:nvPr/>
          </p:nvSpPr>
          <p:spPr>
            <a:xfrm flipH="1">
              <a:off x="6949820" y="43679"/>
              <a:ext cx="228600" cy="228600"/>
            </a:xfrm>
            <a:prstGeom prst="rect">
              <a:avLst/>
            </a:prstGeom>
            <a:solidFill>
              <a:srgbClr val="3242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1B3E9B7-AE32-B7E7-1391-812BDA145EB1}"/>
                </a:ext>
              </a:extLst>
            </p:cNvPr>
            <p:cNvSpPr/>
            <p:nvPr/>
          </p:nvSpPr>
          <p:spPr>
            <a:xfrm flipH="1">
              <a:off x="6309482" y="43679"/>
              <a:ext cx="228600" cy="228600"/>
            </a:xfrm>
            <a:prstGeom prst="rect">
              <a:avLst/>
            </a:prstGeom>
            <a:solidFill>
              <a:srgbClr val="8E8F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5BF597B-4BBC-FA9E-9E8B-D7719FBFF745}"/>
                </a:ext>
              </a:extLst>
            </p:cNvPr>
            <p:cNvSpPr/>
            <p:nvPr/>
          </p:nvSpPr>
          <p:spPr>
            <a:xfrm>
              <a:off x="5943600" y="0"/>
              <a:ext cx="320040" cy="320040"/>
            </a:xfrm>
            <a:prstGeom prst="rect">
              <a:avLst/>
            </a:prstGeom>
            <a:solidFill>
              <a:srgbClr val="8E8F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AC6AA9A-68DF-6D79-C542-B965B08012A2}"/>
                </a:ext>
              </a:extLst>
            </p:cNvPr>
            <p:cNvSpPr/>
            <p:nvPr/>
          </p:nvSpPr>
          <p:spPr>
            <a:xfrm>
              <a:off x="5623560" y="0"/>
              <a:ext cx="320040" cy="320040"/>
            </a:xfrm>
            <a:prstGeom prst="rect">
              <a:avLst/>
            </a:prstGeom>
            <a:solidFill>
              <a:srgbClr val="EDE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508173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Success Stories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7880" y="1368425"/>
            <a:ext cx="1081024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pPr marL="0" indent="0">
              <a:buNone/>
            </a:pPr>
            <a:endParaRPr lang="en-US">
              <a:solidFill>
                <a:srgbClr val="000000"/>
              </a:solidFill>
              <a:cs typeface="Calibri" panose="020F0502020204030204"/>
            </a:endParaRPr>
          </a:p>
          <a:p>
            <a:endParaRPr lang="en-US">
              <a:solidFill>
                <a:srgbClr val="000000"/>
              </a:solidFill>
              <a:cs typeface="Calibri" panose="020F0502020204030204"/>
            </a:endParaRPr>
          </a:p>
          <a:p>
            <a:pPr marL="0" indent="0">
              <a:buNone/>
            </a:pPr>
            <a:endParaRPr lang="en-US">
              <a:solidFill>
                <a:srgbClr val="FF0000"/>
              </a:solidFill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1864D-6B34-4683-8CBD-92412E369C8D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 descr="A person in a suit and tie&#10;&#10;Description automatically generated">
            <a:extLst>
              <a:ext uri="{FF2B5EF4-FFF2-40B4-BE49-F238E27FC236}">
                <a16:creationId xmlns:a16="http://schemas.microsoft.com/office/drawing/2014/main" id="{15F04854-1ED8-BFA8-D0AF-D48BFCBFF5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3726" y="1501955"/>
            <a:ext cx="1825942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A person wearing glasses and a brown jacket&#10;&#10;Description automatically generated">
            <a:extLst>
              <a:ext uri="{FF2B5EF4-FFF2-40B4-BE49-F238E27FC236}">
                <a16:creationId xmlns:a16="http://schemas.microsoft.com/office/drawing/2014/main" id="{A333F717-9AB5-2993-910E-C2DE4430CE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2350" y="1474470"/>
            <a:ext cx="2547620" cy="27914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 descr="A person in a pink jacket&#10;&#10;Description automatically generated">
            <a:extLst>
              <a:ext uri="{FF2B5EF4-FFF2-40B4-BE49-F238E27FC236}">
                <a16:creationId xmlns:a16="http://schemas.microsoft.com/office/drawing/2014/main" id="{5D98C92C-EBBA-5D1F-C1FE-FE6AFE889D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3673" y="1415691"/>
            <a:ext cx="2414654" cy="2834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58DDD57-2113-3940-B7BC-21AAB9910885}"/>
              </a:ext>
            </a:extLst>
          </p:cNvPr>
          <p:cNvSpPr txBox="1"/>
          <p:nvPr/>
        </p:nvSpPr>
        <p:spPr>
          <a:xfrm>
            <a:off x="975360" y="4490720"/>
            <a:ext cx="220472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cs typeface="Calibri"/>
              </a:rPr>
              <a:t>Dr. </a:t>
            </a:r>
            <a:r>
              <a:rPr lang="en-US" err="1">
                <a:cs typeface="Calibri"/>
              </a:rPr>
              <a:t>Aryzbe</a:t>
            </a:r>
            <a:r>
              <a:rPr lang="en-US">
                <a:cs typeface="Calibri"/>
              </a:rPr>
              <a:t> Najera</a:t>
            </a:r>
            <a:endParaRPr lang="en-US"/>
          </a:p>
          <a:p>
            <a:pPr algn="ctr"/>
            <a:r>
              <a:rPr lang="en-US">
                <a:cs typeface="Calibri"/>
              </a:rPr>
              <a:t>UTEP ECE Dept.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76913B-088B-936E-E319-22A41493C4B0}"/>
              </a:ext>
            </a:extLst>
          </p:cNvPr>
          <p:cNvSpPr txBox="1"/>
          <p:nvPr/>
        </p:nvSpPr>
        <p:spPr>
          <a:xfrm>
            <a:off x="3566159" y="4490719"/>
            <a:ext cx="220472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cs typeface="Calibri"/>
              </a:rPr>
              <a:t>Dr. David Espalin</a:t>
            </a:r>
            <a:endParaRPr lang="en-US"/>
          </a:p>
          <a:p>
            <a:pPr algn="ctr"/>
            <a:r>
              <a:rPr lang="en-US">
                <a:cs typeface="Calibri"/>
              </a:rPr>
              <a:t>UTEP AME Dept.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2F5FCF-967A-35F5-C699-6C7730ECDDF8}"/>
              </a:ext>
            </a:extLst>
          </p:cNvPr>
          <p:cNvSpPr txBox="1"/>
          <p:nvPr/>
        </p:nvSpPr>
        <p:spPr>
          <a:xfrm>
            <a:off x="6238239" y="4490719"/>
            <a:ext cx="220472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cs typeface="Calibri"/>
              </a:rPr>
              <a:t>Dr. David Roberson</a:t>
            </a:r>
            <a:endParaRPr lang="en-US"/>
          </a:p>
          <a:p>
            <a:pPr algn="ctr"/>
            <a:r>
              <a:rPr lang="en-US">
                <a:cs typeface="Calibri"/>
              </a:rPr>
              <a:t>UTEP MMBE Dept.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74D5D3-934E-9B10-20D2-AF0AB5FD1688}"/>
              </a:ext>
            </a:extLst>
          </p:cNvPr>
          <p:cNvSpPr txBox="1"/>
          <p:nvPr/>
        </p:nvSpPr>
        <p:spPr>
          <a:xfrm>
            <a:off x="9438639" y="4490719"/>
            <a:ext cx="220472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cs typeface="Calibri"/>
              </a:rPr>
              <a:t>Dr. Shalayna Smith</a:t>
            </a:r>
            <a:endParaRPr lang="en-US"/>
          </a:p>
          <a:p>
            <a:pPr algn="ctr"/>
            <a:r>
              <a:rPr lang="en-US">
                <a:cs typeface="Calibri"/>
              </a:rPr>
              <a:t>UTEP MMBE Dept.</a:t>
            </a:r>
            <a:endParaRPr lang="en-US">
              <a:ea typeface="Calibri"/>
              <a:cs typeface="Calibri"/>
            </a:endParaRPr>
          </a:p>
        </p:txBody>
      </p:sp>
      <p:pic>
        <p:nvPicPr>
          <p:cNvPr id="14" name="Picture 13" descr="A person smiling at camera&#10;&#10;Description automatically generated">
            <a:extLst>
              <a:ext uri="{FF2B5EF4-FFF2-40B4-BE49-F238E27FC236}">
                <a16:creationId xmlns:a16="http://schemas.microsoft.com/office/drawing/2014/main" id="{DC75B246-121F-B975-8A4F-1D0328580F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9670" y="5138737"/>
            <a:ext cx="952500" cy="1457325"/>
          </a:xfrm>
          <a:prstGeom prst="rect">
            <a:avLst/>
          </a:prstGeom>
        </p:spPr>
      </p:pic>
      <p:pic>
        <p:nvPicPr>
          <p:cNvPr id="15" name="Picture 14" descr="A person and person holding a device&#10;&#10;Description automatically generated">
            <a:extLst>
              <a:ext uri="{FF2B5EF4-FFF2-40B4-BE49-F238E27FC236}">
                <a16:creationId xmlns:a16="http://schemas.microsoft.com/office/drawing/2014/main" id="{2F9647D0-1C54-250B-9C6B-4AA65E37A7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4838" y="5148808"/>
            <a:ext cx="2063149" cy="1399995"/>
          </a:xfrm>
          <a:prstGeom prst="rect">
            <a:avLst/>
          </a:prstGeom>
        </p:spPr>
      </p:pic>
      <p:pic>
        <p:nvPicPr>
          <p:cNvPr id="16" name="Picture 15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F6303ED0-179E-3782-63FE-B9308D8592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60995" y="5159057"/>
            <a:ext cx="952500" cy="145732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352453F-2B75-367A-F7F8-AAF063095CA6}"/>
              </a:ext>
            </a:extLst>
          </p:cNvPr>
          <p:cNvGrpSpPr/>
          <p:nvPr/>
        </p:nvGrpSpPr>
        <p:grpSpPr>
          <a:xfrm>
            <a:off x="8671560" y="0"/>
            <a:ext cx="3520440" cy="1600505"/>
            <a:chOff x="5623560" y="0"/>
            <a:chExt cx="3520440" cy="1600505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01F8272-23BD-4E95-49D4-FC964DB4CDB1}"/>
                </a:ext>
              </a:extLst>
            </p:cNvPr>
            <p:cNvGrpSpPr>
              <a:grpSpLocks noChangeAspect="1"/>
            </p:cNvGrpSpPr>
            <p:nvPr/>
          </p:nvGrpSpPr>
          <p:grpSpPr>
            <a:xfrm flipH="1">
              <a:off x="6265840" y="0"/>
              <a:ext cx="2878160" cy="1600505"/>
              <a:chOff x="-1" y="0"/>
              <a:chExt cx="5756320" cy="3201005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385BA149-BBA1-C8AC-BD7D-2C1D91A3C22C}"/>
                  </a:ext>
                </a:extLst>
              </p:cNvPr>
              <p:cNvSpPr/>
              <p:nvPr/>
            </p:nvSpPr>
            <p:spPr>
              <a:xfrm>
                <a:off x="-1" y="0"/>
                <a:ext cx="640080" cy="640080"/>
              </a:xfrm>
              <a:prstGeom prst="rect">
                <a:avLst/>
              </a:prstGeom>
              <a:solidFill>
                <a:srgbClr val="DD3F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CAC76F40-055A-F563-F1DE-F2296227F2D6}"/>
                  </a:ext>
                </a:extLst>
              </p:cNvPr>
              <p:cNvSpPr/>
              <p:nvPr/>
            </p:nvSpPr>
            <p:spPr>
              <a:xfrm>
                <a:off x="2560319" y="0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BFB43544-3390-05B5-A7E5-9824F9FA3A20}"/>
                  </a:ext>
                </a:extLst>
              </p:cNvPr>
              <p:cNvSpPr/>
              <p:nvPr/>
            </p:nvSpPr>
            <p:spPr>
              <a:xfrm>
                <a:off x="1920239" y="0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C05CEF4B-CA51-1147-8D8D-CB826CC05993}"/>
                  </a:ext>
                </a:extLst>
              </p:cNvPr>
              <p:cNvSpPr/>
              <p:nvPr/>
            </p:nvSpPr>
            <p:spPr>
              <a:xfrm>
                <a:off x="1280159" y="0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07A5BFE4-83AB-975B-4316-C443061009DD}"/>
                  </a:ext>
                </a:extLst>
              </p:cNvPr>
              <p:cNvSpPr/>
              <p:nvPr/>
            </p:nvSpPr>
            <p:spPr>
              <a:xfrm>
                <a:off x="640079" y="0"/>
                <a:ext cx="640080" cy="64008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3FF8B191-D983-25BC-C85C-88BCC7B3ED18}"/>
                  </a:ext>
                </a:extLst>
              </p:cNvPr>
              <p:cNvSpPr/>
              <p:nvPr/>
            </p:nvSpPr>
            <p:spPr>
              <a:xfrm flipH="1">
                <a:off x="2560319" y="640685"/>
                <a:ext cx="640080" cy="640080"/>
              </a:xfrm>
              <a:prstGeom prst="rect">
                <a:avLst/>
              </a:prstGeom>
              <a:solidFill>
                <a:srgbClr val="DD3F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F27DFA99-C891-E672-699E-CE94321707AF}"/>
                  </a:ext>
                </a:extLst>
              </p:cNvPr>
              <p:cNvSpPr/>
              <p:nvPr/>
            </p:nvSpPr>
            <p:spPr>
              <a:xfrm flipH="1">
                <a:off x="-1" y="640685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9EFA8CDE-EBCF-CB24-1554-97151EA84753}"/>
                  </a:ext>
                </a:extLst>
              </p:cNvPr>
              <p:cNvSpPr/>
              <p:nvPr/>
            </p:nvSpPr>
            <p:spPr>
              <a:xfrm flipH="1">
                <a:off x="640079" y="640685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DDA7830F-FB3A-CB2A-627B-3FF0B530FBC9}"/>
                  </a:ext>
                </a:extLst>
              </p:cNvPr>
              <p:cNvSpPr/>
              <p:nvPr/>
            </p:nvSpPr>
            <p:spPr>
              <a:xfrm flipH="1">
                <a:off x="1280159" y="640685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463758B1-19E6-3316-EDD0-17BF601792B7}"/>
                  </a:ext>
                </a:extLst>
              </p:cNvPr>
              <p:cNvSpPr/>
              <p:nvPr/>
            </p:nvSpPr>
            <p:spPr>
              <a:xfrm flipH="1">
                <a:off x="1920239" y="640685"/>
                <a:ext cx="640080" cy="64008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B05AA632-BE55-39B7-AFA2-B437CD21AFC0}"/>
                  </a:ext>
                </a:extLst>
              </p:cNvPr>
              <p:cNvSpPr/>
              <p:nvPr/>
            </p:nvSpPr>
            <p:spPr>
              <a:xfrm>
                <a:off x="3200399" y="640685"/>
                <a:ext cx="640080" cy="640079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429477DD-AB63-3DB5-4DEE-EE87538B38A6}"/>
                  </a:ext>
                </a:extLst>
              </p:cNvPr>
              <p:cNvSpPr/>
              <p:nvPr/>
            </p:nvSpPr>
            <p:spPr>
              <a:xfrm>
                <a:off x="3200399" y="0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7D2B57B7-8B52-F673-34F7-F5C17EAA337F}"/>
                  </a:ext>
                </a:extLst>
              </p:cNvPr>
              <p:cNvSpPr/>
              <p:nvPr/>
            </p:nvSpPr>
            <p:spPr>
              <a:xfrm>
                <a:off x="3289311" y="734499"/>
                <a:ext cx="457200" cy="457199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1A1FFC3A-283B-787E-8FFE-6A7DD9147B04}"/>
                  </a:ext>
                </a:extLst>
              </p:cNvPr>
              <p:cNvSpPr/>
              <p:nvPr/>
            </p:nvSpPr>
            <p:spPr>
              <a:xfrm>
                <a:off x="0" y="1280765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FB1B296D-09CF-4A29-69D2-615DF2E5B311}"/>
                  </a:ext>
                </a:extLst>
              </p:cNvPr>
              <p:cNvSpPr/>
              <p:nvPr/>
            </p:nvSpPr>
            <p:spPr>
              <a:xfrm>
                <a:off x="-1" y="1920845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43F05ECC-DA5E-C3E6-EEFC-823341A03766}"/>
                  </a:ext>
                </a:extLst>
              </p:cNvPr>
              <p:cNvSpPr/>
              <p:nvPr/>
            </p:nvSpPr>
            <p:spPr>
              <a:xfrm>
                <a:off x="-1" y="2560925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44B6DE9-2E00-C205-F013-397461A5AA2E}"/>
                  </a:ext>
                </a:extLst>
              </p:cNvPr>
              <p:cNvSpPr/>
              <p:nvPr/>
            </p:nvSpPr>
            <p:spPr>
              <a:xfrm>
                <a:off x="640079" y="1280765"/>
                <a:ext cx="640080" cy="640080"/>
              </a:xfrm>
              <a:prstGeom prst="rect">
                <a:avLst/>
              </a:prstGeom>
              <a:solidFill>
                <a:srgbClr val="DD3F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2DCA483F-B0CD-14F4-E99E-AD201991DD42}"/>
                  </a:ext>
                </a:extLst>
              </p:cNvPr>
              <p:cNvSpPr/>
              <p:nvPr/>
            </p:nvSpPr>
            <p:spPr>
              <a:xfrm>
                <a:off x="1280158" y="1280765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EAA225DD-D2A1-F3A0-10ED-8AF3453A76D7}"/>
                  </a:ext>
                </a:extLst>
              </p:cNvPr>
              <p:cNvSpPr/>
              <p:nvPr/>
            </p:nvSpPr>
            <p:spPr>
              <a:xfrm flipH="1">
                <a:off x="1920237" y="1280765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488788C5-EB99-BC2C-9216-CDBF94C9BF7C}"/>
                  </a:ext>
                </a:extLst>
              </p:cNvPr>
              <p:cNvSpPr/>
              <p:nvPr/>
            </p:nvSpPr>
            <p:spPr>
              <a:xfrm>
                <a:off x="1920239" y="1912677"/>
                <a:ext cx="640080" cy="640079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9DC493D6-B6FB-69E7-CB6D-EF5F98070A4B}"/>
                  </a:ext>
                </a:extLst>
              </p:cNvPr>
              <p:cNvSpPr/>
              <p:nvPr/>
            </p:nvSpPr>
            <p:spPr>
              <a:xfrm>
                <a:off x="640077" y="1922724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E43694C7-C2C7-4960-F26A-91540780E805}"/>
                  </a:ext>
                </a:extLst>
              </p:cNvPr>
              <p:cNvSpPr/>
              <p:nvPr/>
            </p:nvSpPr>
            <p:spPr>
              <a:xfrm>
                <a:off x="5116239" y="640685"/>
                <a:ext cx="640080" cy="640079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AEC5E91A-9785-B6AB-8F4E-2CCA9A24BCB1}"/>
                  </a:ext>
                </a:extLst>
              </p:cNvPr>
              <p:cNvSpPr/>
              <p:nvPr/>
            </p:nvSpPr>
            <p:spPr>
              <a:xfrm>
                <a:off x="730759" y="1368121"/>
                <a:ext cx="457200" cy="45720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41332237-A5E8-1B6C-0DE2-3DB84879EC7E}"/>
                  </a:ext>
                </a:extLst>
              </p:cNvPr>
              <p:cNvSpPr/>
              <p:nvPr/>
            </p:nvSpPr>
            <p:spPr>
              <a:xfrm>
                <a:off x="91439" y="92045"/>
                <a:ext cx="457200" cy="45720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2B0EDC13-526B-9A50-330B-C06BBAB6664C}"/>
                  </a:ext>
                </a:extLst>
              </p:cNvPr>
              <p:cNvSpPr/>
              <p:nvPr/>
            </p:nvSpPr>
            <p:spPr>
              <a:xfrm>
                <a:off x="2650151" y="734498"/>
                <a:ext cx="457200" cy="45720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C3474E9D-8747-50CA-1EDF-1A303063F642}"/>
                  </a:ext>
                </a:extLst>
              </p:cNvPr>
              <p:cNvSpPr/>
              <p:nvPr/>
            </p:nvSpPr>
            <p:spPr>
              <a:xfrm>
                <a:off x="1377051" y="92045"/>
                <a:ext cx="457200" cy="45720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EBBF20C6-78EB-B434-4B04-ACAA6C6E50E8}"/>
                  </a:ext>
                </a:extLst>
              </p:cNvPr>
              <p:cNvSpPr/>
              <p:nvPr/>
            </p:nvSpPr>
            <p:spPr>
              <a:xfrm>
                <a:off x="2011435" y="1368121"/>
                <a:ext cx="457200" cy="45720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31C155D-5633-1761-D7F1-E8108967916D}"/>
                  </a:ext>
                </a:extLst>
              </p:cNvPr>
              <p:cNvSpPr/>
              <p:nvPr/>
            </p:nvSpPr>
            <p:spPr>
              <a:xfrm>
                <a:off x="91196" y="2005548"/>
                <a:ext cx="457200" cy="45720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ED2094D3-AA2F-6FE3-9878-79FB9F16907A}"/>
                  </a:ext>
                </a:extLst>
              </p:cNvPr>
              <p:cNvSpPr/>
              <p:nvPr/>
            </p:nvSpPr>
            <p:spPr>
              <a:xfrm>
                <a:off x="3289311" y="96975"/>
                <a:ext cx="457200" cy="45720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E666127-F813-BAB3-B0C9-56242CC3B920}"/>
                </a:ext>
              </a:extLst>
            </p:cNvPr>
            <p:cNvSpPr/>
            <p:nvPr/>
          </p:nvSpPr>
          <p:spPr>
            <a:xfrm flipH="1">
              <a:off x="6903720" y="1"/>
              <a:ext cx="320040" cy="320040"/>
            </a:xfrm>
            <a:prstGeom prst="rect">
              <a:avLst/>
            </a:prstGeom>
            <a:solidFill>
              <a:srgbClr val="DD3F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B1B0C3B-C937-6498-968E-EEAB96F65715}"/>
                </a:ext>
              </a:extLst>
            </p:cNvPr>
            <p:cNvSpPr/>
            <p:nvPr/>
          </p:nvSpPr>
          <p:spPr>
            <a:xfrm flipH="1">
              <a:off x="6583681" y="1"/>
              <a:ext cx="320040" cy="320040"/>
            </a:xfrm>
            <a:prstGeom prst="rect">
              <a:avLst/>
            </a:prstGeom>
            <a:solidFill>
              <a:srgbClr val="6C85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47B50D2-BE76-BA2A-1A87-3ECAFF3A426C}"/>
                </a:ext>
              </a:extLst>
            </p:cNvPr>
            <p:cNvSpPr/>
            <p:nvPr/>
          </p:nvSpPr>
          <p:spPr>
            <a:xfrm>
              <a:off x="6263641" y="1"/>
              <a:ext cx="320040" cy="320040"/>
            </a:xfrm>
            <a:prstGeom prst="rect">
              <a:avLst/>
            </a:prstGeom>
            <a:solidFill>
              <a:srgbClr val="3242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75C70DF-4C5B-8F1A-96EC-52AA11CEE04E}"/>
                </a:ext>
              </a:extLst>
            </p:cNvPr>
            <p:cNvSpPr/>
            <p:nvPr/>
          </p:nvSpPr>
          <p:spPr>
            <a:xfrm flipH="1">
              <a:off x="6949820" y="43679"/>
              <a:ext cx="228600" cy="228600"/>
            </a:xfrm>
            <a:prstGeom prst="rect">
              <a:avLst/>
            </a:prstGeom>
            <a:solidFill>
              <a:srgbClr val="3242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86CC33E-B738-EF6F-F744-945C79A2EED7}"/>
                </a:ext>
              </a:extLst>
            </p:cNvPr>
            <p:cNvSpPr/>
            <p:nvPr/>
          </p:nvSpPr>
          <p:spPr>
            <a:xfrm flipH="1">
              <a:off x="6309482" y="43679"/>
              <a:ext cx="228600" cy="228600"/>
            </a:xfrm>
            <a:prstGeom prst="rect">
              <a:avLst/>
            </a:prstGeom>
            <a:solidFill>
              <a:srgbClr val="8E8F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B5CD7E9-DE80-ED51-A306-74791983C806}"/>
                </a:ext>
              </a:extLst>
            </p:cNvPr>
            <p:cNvSpPr/>
            <p:nvPr/>
          </p:nvSpPr>
          <p:spPr>
            <a:xfrm>
              <a:off x="5943600" y="0"/>
              <a:ext cx="320040" cy="320040"/>
            </a:xfrm>
            <a:prstGeom prst="rect">
              <a:avLst/>
            </a:prstGeom>
            <a:solidFill>
              <a:srgbClr val="8E8F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192B3A7-9000-5883-376A-2F29A551A9B1}"/>
                </a:ext>
              </a:extLst>
            </p:cNvPr>
            <p:cNvSpPr/>
            <p:nvPr/>
          </p:nvSpPr>
          <p:spPr>
            <a:xfrm>
              <a:off x="5623560" y="0"/>
              <a:ext cx="320040" cy="320040"/>
            </a:xfrm>
            <a:prstGeom prst="rect">
              <a:avLst/>
            </a:prstGeom>
            <a:solidFill>
              <a:srgbClr val="EDE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5" name="Picture 54" descr="UTEP Faculty Profiles">
            <a:extLst>
              <a:ext uri="{FF2B5EF4-FFF2-40B4-BE49-F238E27FC236}">
                <a16:creationId xmlns:a16="http://schemas.microsoft.com/office/drawing/2014/main" id="{E7911670-6E1F-CB26-49B2-29947CB447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9315" y="1528522"/>
            <a:ext cx="2743200" cy="27199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6" name="Picture 55" descr="Aryzbe Diaz">
            <a:extLst>
              <a:ext uri="{FF2B5EF4-FFF2-40B4-BE49-F238E27FC236}">
                <a16:creationId xmlns:a16="http://schemas.microsoft.com/office/drawing/2014/main" id="{ACC43FEC-755E-7066-015F-B8F0E5BBD5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32883" y="5118752"/>
            <a:ext cx="953076" cy="140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7674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BD Mentoring Model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916136"/>
              </p:ext>
            </p:extLst>
          </p:nvPr>
        </p:nvGraphicFramePr>
        <p:xfrm>
          <a:off x="336254" y="1811866"/>
          <a:ext cx="6772275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949472346"/>
              </p:ext>
            </p:extLst>
          </p:nvPr>
        </p:nvGraphicFramePr>
        <p:xfrm>
          <a:off x="6251769" y="1390641"/>
          <a:ext cx="5057776" cy="51001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cxnSp>
        <p:nvCxnSpPr>
          <p:cNvPr id="6" name="Straight Arrow Connector 5"/>
          <p:cNvCxnSpPr/>
          <p:nvPr/>
        </p:nvCxnSpPr>
        <p:spPr>
          <a:xfrm flipV="1">
            <a:off x="7066907" y="4620666"/>
            <a:ext cx="4284260" cy="27292"/>
          </a:xfrm>
          <a:prstGeom prst="straightConnector1">
            <a:avLst/>
          </a:prstGeom>
          <a:ln w="76200">
            <a:tailEnd type="triangle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877055" y="4129343"/>
            <a:ext cx="663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TIME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1864D-6B34-4683-8CBD-92412E369C8D}" type="slidenum">
              <a:rPr lang="en-US" smtClean="0"/>
              <a:t>14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4C0D447-9E1C-9607-70F5-C21DD01B111C}"/>
              </a:ext>
            </a:extLst>
          </p:cNvPr>
          <p:cNvGrpSpPr/>
          <p:nvPr/>
        </p:nvGrpSpPr>
        <p:grpSpPr>
          <a:xfrm>
            <a:off x="8671560" y="0"/>
            <a:ext cx="3520440" cy="1600505"/>
            <a:chOff x="5623560" y="0"/>
            <a:chExt cx="3520440" cy="160050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6CA5BA5-0E4F-9B78-2828-61B8E1192B73}"/>
                </a:ext>
              </a:extLst>
            </p:cNvPr>
            <p:cNvGrpSpPr>
              <a:grpSpLocks noChangeAspect="1"/>
            </p:cNvGrpSpPr>
            <p:nvPr/>
          </p:nvGrpSpPr>
          <p:grpSpPr>
            <a:xfrm flipH="1">
              <a:off x="6265840" y="0"/>
              <a:ext cx="2878160" cy="1600505"/>
              <a:chOff x="-1" y="0"/>
              <a:chExt cx="5756320" cy="3201005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B824B2F6-479E-1652-A4DF-3F0794B30F09}"/>
                  </a:ext>
                </a:extLst>
              </p:cNvPr>
              <p:cNvSpPr/>
              <p:nvPr/>
            </p:nvSpPr>
            <p:spPr>
              <a:xfrm>
                <a:off x="-1" y="0"/>
                <a:ext cx="640080" cy="640080"/>
              </a:xfrm>
              <a:prstGeom prst="rect">
                <a:avLst/>
              </a:prstGeom>
              <a:solidFill>
                <a:srgbClr val="DD3F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D02FDFE-D745-C9A7-0E72-076E27182F8A}"/>
                  </a:ext>
                </a:extLst>
              </p:cNvPr>
              <p:cNvSpPr/>
              <p:nvPr/>
            </p:nvSpPr>
            <p:spPr>
              <a:xfrm>
                <a:off x="2560319" y="0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3091AF61-FCBA-18EA-5FFA-FFB859DAD5EB}"/>
                  </a:ext>
                </a:extLst>
              </p:cNvPr>
              <p:cNvSpPr/>
              <p:nvPr/>
            </p:nvSpPr>
            <p:spPr>
              <a:xfrm>
                <a:off x="1920239" y="0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94E71D08-2657-64A5-C219-4157F667A6B7}"/>
                  </a:ext>
                </a:extLst>
              </p:cNvPr>
              <p:cNvSpPr/>
              <p:nvPr/>
            </p:nvSpPr>
            <p:spPr>
              <a:xfrm>
                <a:off x="1280159" y="0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7DF506A-2B31-4BF2-C6EB-DAFDFF5BC5E4}"/>
                  </a:ext>
                </a:extLst>
              </p:cNvPr>
              <p:cNvSpPr/>
              <p:nvPr/>
            </p:nvSpPr>
            <p:spPr>
              <a:xfrm>
                <a:off x="640079" y="0"/>
                <a:ext cx="640080" cy="64008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40001F6C-DEEA-3955-D41F-4C853366270B}"/>
                  </a:ext>
                </a:extLst>
              </p:cNvPr>
              <p:cNvSpPr/>
              <p:nvPr/>
            </p:nvSpPr>
            <p:spPr>
              <a:xfrm flipH="1">
                <a:off x="2560319" y="640685"/>
                <a:ext cx="640080" cy="640080"/>
              </a:xfrm>
              <a:prstGeom prst="rect">
                <a:avLst/>
              </a:prstGeom>
              <a:solidFill>
                <a:srgbClr val="DD3F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D0A866B-AE25-6166-933F-946A372825BE}"/>
                  </a:ext>
                </a:extLst>
              </p:cNvPr>
              <p:cNvSpPr/>
              <p:nvPr/>
            </p:nvSpPr>
            <p:spPr>
              <a:xfrm flipH="1">
                <a:off x="-1" y="640685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40016C20-738F-94B9-DFF7-6CC8A642AE47}"/>
                  </a:ext>
                </a:extLst>
              </p:cNvPr>
              <p:cNvSpPr/>
              <p:nvPr/>
            </p:nvSpPr>
            <p:spPr>
              <a:xfrm flipH="1">
                <a:off x="640079" y="640685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24180CA-9710-C04E-F2FC-7508F6087907}"/>
                  </a:ext>
                </a:extLst>
              </p:cNvPr>
              <p:cNvSpPr/>
              <p:nvPr/>
            </p:nvSpPr>
            <p:spPr>
              <a:xfrm flipH="1">
                <a:off x="1280159" y="640685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F1003016-1F8C-7DF2-A5E8-5197505D11C7}"/>
                  </a:ext>
                </a:extLst>
              </p:cNvPr>
              <p:cNvSpPr/>
              <p:nvPr/>
            </p:nvSpPr>
            <p:spPr>
              <a:xfrm flipH="1">
                <a:off x="1920239" y="640685"/>
                <a:ext cx="640080" cy="64008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5D7E51AA-D45C-2230-E1C7-C2A293C5D5B7}"/>
                  </a:ext>
                </a:extLst>
              </p:cNvPr>
              <p:cNvSpPr/>
              <p:nvPr/>
            </p:nvSpPr>
            <p:spPr>
              <a:xfrm>
                <a:off x="3200399" y="640685"/>
                <a:ext cx="640080" cy="640079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25AD827F-4611-22D0-8C59-65F22D7E2C32}"/>
                  </a:ext>
                </a:extLst>
              </p:cNvPr>
              <p:cNvSpPr/>
              <p:nvPr/>
            </p:nvSpPr>
            <p:spPr>
              <a:xfrm>
                <a:off x="3200399" y="0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8C9CE9A0-AB6E-8233-5323-79713C5A480B}"/>
                  </a:ext>
                </a:extLst>
              </p:cNvPr>
              <p:cNvSpPr/>
              <p:nvPr/>
            </p:nvSpPr>
            <p:spPr>
              <a:xfrm>
                <a:off x="3289311" y="734499"/>
                <a:ext cx="457200" cy="457199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82EEA84F-91FB-CE40-8989-64BE4FBFC5C2}"/>
                  </a:ext>
                </a:extLst>
              </p:cNvPr>
              <p:cNvSpPr/>
              <p:nvPr/>
            </p:nvSpPr>
            <p:spPr>
              <a:xfrm>
                <a:off x="0" y="1280765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D8B7C0C4-609D-B4AD-BC9C-1D1844C435FA}"/>
                  </a:ext>
                </a:extLst>
              </p:cNvPr>
              <p:cNvSpPr/>
              <p:nvPr/>
            </p:nvSpPr>
            <p:spPr>
              <a:xfrm>
                <a:off x="-1" y="1920845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CA85CD1E-5557-CFA6-7072-98A7BC118526}"/>
                  </a:ext>
                </a:extLst>
              </p:cNvPr>
              <p:cNvSpPr/>
              <p:nvPr/>
            </p:nvSpPr>
            <p:spPr>
              <a:xfrm>
                <a:off x="-1" y="2560925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2BE42D9C-2EAB-B2BB-A3F9-2E5F9CFFA1FD}"/>
                  </a:ext>
                </a:extLst>
              </p:cNvPr>
              <p:cNvSpPr/>
              <p:nvPr/>
            </p:nvSpPr>
            <p:spPr>
              <a:xfrm>
                <a:off x="640079" y="1280765"/>
                <a:ext cx="640080" cy="640080"/>
              </a:xfrm>
              <a:prstGeom prst="rect">
                <a:avLst/>
              </a:prstGeom>
              <a:solidFill>
                <a:srgbClr val="DD3F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20454543-076E-095E-4355-B5CD8982E0FF}"/>
                  </a:ext>
                </a:extLst>
              </p:cNvPr>
              <p:cNvSpPr/>
              <p:nvPr/>
            </p:nvSpPr>
            <p:spPr>
              <a:xfrm>
                <a:off x="1280158" y="1280765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25C9183B-9F90-8FD9-501E-C1B0CFB73969}"/>
                  </a:ext>
                </a:extLst>
              </p:cNvPr>
              <p:cNvSpPr/>
              <p:nvPr/>
            </p:nvSpPr>
            <p:spPr>
              <a:xfrm flipH="1">
                <a:off x="1920237" y="1280765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5646C9C5-63B4-6E3E-9F08-4A3F01B6C290}"/>
                  </a:ext>
                </a:extLst>
              </p:cNvPr>
              <p:cNvSpPr/>
              <p:nvPr/>
            </p:nvSpPr>
            <p:spPr>
              <a:xfrm>
                <a:off x="1920239" y="1912677"/>
                <a:ext cx="640080" cy="640079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544B6FBB-93A5-E306-1E95-4C6FB9389708}"/>
                  </a:ext>
                </a:extLst>
              </p:cNvPr>
              <p:cNvSpPr/>
              <p:nvPr/>
            </p:nvSpPr>
            <p:spPr>
              <a:xfrm>
                <a:off x="640077" y="1922724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63EC61E8-D45E-F796-21C9-4CE66E174CA3}"/>
                  </a:ext>
                </a:extLst>
              </p:cNvPr>
              <p:cNvSpPr/>
              <p:nvPr/>
            </p:nvSpPr>
            <p:spPr>
              <a:xfrm>
                <a:off x="5116239" y="640685"/>
                <a:ext cx="640080" cy="640079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7795AE4B-7A3A-4F45-FF45-04EDAA7B682E}"/>
                  </a:ext>
                </a:extLst>
              </p:cNvPr>
              <p:cNvSpPr/>
              <p:nvPr/>
            </p:nvSpPr>
            <p:spPr>
              <a:xfrm>
                <a:off x="730759" y="1368121"/>
                <a:ext cx="457200" cy="45720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4887406C-75D6-9770-BCEC-622037597F5A}"/>
                  </a:ext>
                </a:extLst>
              </p:cNvPr>
              <p:cNvSpPr/>
              <p:nvPr/>
            </p:nvSpPr>
            <p:spPr>
              <a:xfrm>
                <a:off x="91439" y="92045"/>
                <a:ext cx="457200" cy="45720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EBA3A3C0-6A9E-27DD-2FA3-2F60510965FA}"/>
                  </a:ext>
                </a:extLst>
              </p:cNvPr>
              <p:cNvSpPr/>
              <p:nvPr/>
            </p:nvSpPr>
            <p:spPr>
              <a:xfrm>
                <a:off x="2650151" y="734498"/>
                <a:ext cx="457200" cy="45720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DFB810BB-38FB-C398-A90B-83B6ECA2DEC3}"/>
                  </a:ext>
                </a:extLst>
              </p:cNvPr>
              <p:cNvSpPr/>
              <p:nvPr/>
            </p:nvSpPr>
            <p:spPr>
              <a:xfrm>
                <a:off x="1377051" y="92045"/>
                <a:ext cx="457200" cy="45720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7B71FFB9-1293-5CAA-6F53-334173556DE2}"/>
                  </a:ext>
                </a:extLst>
              </p:cNvPr>
              <p:cNvSpPr/>
              <p:nvPr/>
            </p:nvSpPr>
            <p:spPr>
              <a:xfrm>
                <a:off x="2011435" y="1368121"/>
                <a:ext cx="457200" cy="45720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BB3A4B76-1DD7-B90C-3F72-09E01558B15F}"/>
                  </a:ext>
                </a:extLst>
              </p:cNvPr>
              <p:cNvSpPr/>
              <p:nvPr/>
            </p:nvSpPr>
            <p:spPr>
              <a:xfrm>
                <a:off x="91196" y="2005548"/>
                <a:ext cx="457200" cy="45720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41C3B18D-A0DB-B3C7-319B-0DE3EF29740F}"/>
                  </a:ext>
                </a:extLst>
              </p:cNvPr>
              <p:cNvSpPr/>
              <p:nvPr/>
            </p:nvSpPr>
            <p:spPr>
              <a:xfrm>
                <a:off x="3289311" y="96975"/>
                <a:ext cx="457200" cy="45720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2BD4688-1C74-75B8-17E9-EDD2C7418414}"/>
                </a:ext>
              </a:extLst>
            </p:cNvPr>
            <p:cNvSpPr/>
            <p:nvPr/>
          </p:nvSpPr>
          <p:spPr>
            <a:xfrm flipH="1">
              <a:off x="6903720" y="1"/>
              <a:ext cx="320040" cy="320040"/>
            </a:xfrm>
            <a:prstGeom prst="rect">
              <a:avLst/>
            </a:prstGeom>
            <a:solidFill>
              <a:srgbClr val="DD3F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ADBC909-44D1-A34D-F425-EED7DD902418}"/>
                </a:ext>
              </a:extLst>
            </p:cNvPr>
            <p:cNvSpPr/>
            <p:nvPr/>
          </p:nvSpPr>
          <p:spPr>
            <a:xfrm flipH="1">
              <a:off x="6583681" y="1"/>
              <a:ext cx="320040" cy="320040"/>
            </a:xfrm>
            <a:prstGeom prst="rect">
              <a:avLst/>
            </a:prstGeom>
            <a:solidFill>
              <a:srgbClr val="6C85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7491A66-31A0-725B-4D7F-CC068ABE056E}"/>
                </a:ext>
              </a:extLst>
            </p:cNvPr>
            <p:cNvSpPr/>
            <p:nvPr/>
          </p:nvSpPr>
          <p:spPr>
            <a:xfrm>
              <a:off x="6263641" y="1"/>
              <a:ext cx="320040" cy="320040"/>
            </a:xfrm>
            <a:prstGeom prst="rect">
              <a:avLst/>
            </a:prstGeom>
            <a:solidFill>
              <a:srgbClr val="3242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160F746-9490-CC2B-52EA-2773B7E880A9}"/>
                </a:ext>
              </a:extLst>
            </p:cNvPr>
            <p:cNvSpPr/>
            <p:nvPr/>
          </p:nvSpPr>
          <p:spPr>
            <a:xfrm flipH="1">
              <a:off x="6949820" y="43679"/>
              <a:ext cx="228600" cy="228600"/>
            </a:xfrm>
            <a:prstGeom prst="rect">
              <a:avLst/>
            </a:prstGeom>
            <a:solidFill>
              <a:srgbClr val="3242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20BC056-3A75-90F4-6BF2-E49902CC15DC}"/>
                </a:ext>
              </a:extLst>
            </p:cNvPr>
            <p:cNvSpPr/>
            <p:nvPr/>
          </p:nvSpPr>
          <p:spPr>
            <a:xfrm flipH="1">
              <a:off x="6309482" y="43679"/>
              <a:ext cx="228600" cy="228600"/>
            </a:xfrm>
            <a:prstGeom prst="rect">
              <a:avLst/>
            </a:prstGeom>
            <a:solidFill>
              <a:srgbClr val="8E8F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E64E412-D7DB-7588-AB6E-C0FF465C4661}"/>
                </a:ext>
              </a:extLst>
            </p:cNvPr>
            <p:cNvSpPr/>
            <p:nvPr/>
          </p:nvSpPr>
          <p:spPr>
            <a:xfrm>
              <a:off x="5943600" y="0"/>
              <a:ext cx="320040" cy="320040"/>
            </a:xfrm>
            <a:prstGeom prst="rect">
              <a:avLst/>
            </a:prstGeom>
            <a:solidFill>
              <a:srgbClr val="8E8F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78B401E-CC38-63BC-ADF8-A2231E1AB11B}"/>
                </a:ext>
              </a:extLst>
            </p:cNvPr>
            <p:cNvSpPr/>
            <p:nvPr/>
          </p:nvSpPr>
          <p:spPr>
            <a:xfrm>
              <a:off x="5623560" y="0"/>
              <a:ext cx="320040" cy="320040"/>
            </a:xfrm>
            <a:prstGeom prst="rect">
              <a:avLst/>
            </a:prstGeom>
            <a:solidFill>
              <a:srgbClr val="EDE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305924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Assessment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>
                <a:solidFill>
                  <a:srgbClr val="FF0000"/>
                </a:solidFill>
                <a:cs typeface="Calibri"/>
              </a:rPr>
              <a:t>2019 – 2021</a:t>
            </a:r>
            <a:r>
              <a:rPr lang="en-US" sz="3600">
                <a:solidFill>
                  <a:srgbClr val="000000"/>
                </a:solidFill>
                <a:cs typeface="Calibri"/>
              </a:rPr>
              <a:t> Cohort </a:t>
            </a:r>
          </a:p>
          <a:p>
            <a:r>
              <a:rPr lang="en-US" sz="3600">
                <a:solidFill>
                  <a:srgbClr val="000000"/>
                </a:solidFill>
                <a:cs typeface="Calibri"/>
              </a:rPr>
              <a:t>During COVID-19 assess students':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3200">
                <a:cs typeface="Calibri" panose="020F0502020204030204"/>
              </a:rPr>
              <a:t>Perceptions of mentoring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3200">
                <a:cs typeface="Calibri" panose="020F0502020204030204"/>
              </a:rPr>
              <a:t>Perceptions of support </a:t>
            </a:r>
            <a:endParaRPr lang="en-US" sz="3200">
              <a:solidFill>
                <a:srgbClr val="000000"/>
              </a:solidFill>
              <a:cs typeface="Calibri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3200">
                <a:solidFill>
                  <a:srgbClr val="000000"/>
                </a:solidFill>
                <a:cs typeface="Calibri"/>
              </a:rPr>
              <a:t>Resiliency factors </a:t>
            </a:r>
          </a:p>
          <a:p>
            <a:pPr lvl="1">
              <a:buFont typeface="Courier New,monospace" panose="020B0604020202020204" pitchFamily="34" charset="0"/>
              <a:buChar char="o"/>
            </a:pPr>
            <a:r>
              <a:rPr lang="en-US" sz="3200">
                <a:solidFill>
                  <a:srgbClr val="000000"/>
                </a:solidFill>
                <a:latin typeface="Calibri"/>
                <a:cs typeface="Arial"/>
              </a:rPr>
              <a:t>Resources used </a:t>
            </a:r>
          </a:p>
          <a:p>
            <a:pPr lvl="1">
              <a:buFont typeface="Courier New,monospace" panose="020B0604020202020204" pitchFamily="34" charset="0"/>
              <a:buChar char="o"/>
            </a:pPr>
            <a:r>
              <a:rPr lang="en-US" sz="3200">
                <a:solidFill>
                  <a:srgbClr val="000000"/>
                </a:solidFill>
                <a:latin typeface="Calibri"/>
                <a:cs typeface="Arial"/>
              </a:rPr>
              <a:t>Impact on academic/professional goals</a:t>
            </a:r>
          </a:p>
          <a:p>
            <a:pPr lvl="1">
              <a:buFont typeface="Courier New,monospace" panose="020B0604020202020204" pitchFamily="34" charset="0"/>
              <a:buChar char="o"/>
            </a:pPr>
            <a:r>
              <a:rPr lang="en-US" sz="3200">
                <a:solidFill>
                  <a:srgbClr val="000000"/>
                </a:solidFill>
                <a:latin typeface="Calibri"/>
                <a:cs typeface="Arial"/>
              </a:rPr>
              <a:t>Difficulties working/learning remotely</a:t>
            </a:r>
            <a:endParaRPr lang="en-US" sz="3200">
              <a:latin typeface="Calibri"/>
              <a:cs typeface="Calibri"/>
            </a:endParaRPr>
          </a:p>
          <a:p>
            <a:pPr lvl="1">
              <a:buFont typeface="Courier New" panose="020B0604020202020204" pitchFamily="34" charset="0"/>
              <a:buChar char="o"/>
            </a:pPr>
            <a:endParaRPr lang="en-US">
              <a:solidFill>
                <a:srgbClr val="000000"/>
              </a:solidFill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1864D-6B34-4683-8CBD-92412E369C8D}" type="slidenum">
              <a:rPr lang="en-US" smtClean="0"/>
              <a:t>15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6D9DEAA-5E34-6388-CB21-D9236CC7E512}"/>
              </a:ext>
            </a:extLst>
          </p:cNvPr>
          <p:cNvGrpSpPr/>
          <p:nvPr/>
        </p:nvGrpSpPr>
        <p:grpSpPr>
          <a:xfrm>
            <a:off x="8671560" y="0"/>
            <a:ext cx="3520440" cy="1600505"/>
            <a:chOff x="5623560" y="0"/>
            <a:chExt cx="3520440" cy="16005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88378B9-2DDF-2F21-AE47-513164DC7644}"/>
                </a:ext>
              </a:extLst>
            </p:cNvPr>
            <p:cNvGrpSpPr>
              <a:grpSpLocks noChangeAspect="1"/>
            </p:cNvGrpSpPr>
            <p:nvPr/>
          </p:nvGrpSpPr>
          <p:grpSpPr>
            <a:xfrm flipH="1">
              <a:off x="6265840" y="0"/>
              <a:ext cx="2878160" cy="1600505"/>
              <a:chOff x="-1" y="0"/>
              <a:chExt cx="5756320" cy="3201005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19C9676-177E-A2ED-2D7F-B3350A6070E4}"/>
                  </a:ext>
                </a:extLst>
              </p:cNvPr>
              <p:cNvSpPr/>
              <p:nvPr/>
            </p:nvSpPr>
            <p:spPr>
              <a:xfrm>
                <a:off x="-1" y="0"/>
                <a:ext cx="640080" cy="640080"/>
              </a:xfrm>
              <a:prstGeom prst="rect">
                <a:avLst/>
              </a:prstGeom>
              <a:solidFill>
                <a:srgbClr val="DD3F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3731D63E-48E5-79C0-B12D-548711D82C12}"/>
                  </a:ext>
                </a:extLst>
              </p:cNvPr>
              <p:cNvSpPr/>
              <p:nvPr/>
            </p:nvSpPr>
            <p:spPr>
              <a:xfrm>
                <a:off x="2560319" y="0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F486CFFD-494B-C1B9-1A04-9531247C25AD}"/>
                  </a:ext>
                </a:extLst>
              </p:cNvPr>
              <p:cNvSpPr/>
              <p:nvPr/>
            </p:nvSpPr>
            <p:spPr>
              <a:xfrm>
                <a:off x="1920239" y="0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4FD0A6BC-B2CE-914C-D6C1-E83B1E1A4865}"/>
                  </a:ext>
                </a:extLst>
              </p:cNvPr>
              <p:cNvSpPr/>
              <p:nvPr/>
            </p:nvSpPr>
            <p:spPr>
              <a:xfrm>
                <a:off x="1280159" y="0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BACAC73-E2D5-ADF4-DE5F-A1E14557A31A}"/>
                  </a:ext>
                </a:extLst>
              </p:cNvPr>
              <p:cNvSpPr/>
              <p:nvPr/>
            </p:nvSpPr>
            <p:spPr>
              <a:xfrm>
                <a:off x="640079" y="0"/>
                <a:ext cx="640080" cy="64008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266FECDF-B49B-35E0-3A32-290FA5A71584}"/>
                  </a:ext>
                </a:extLst>
              </p:cNvPr>
              <p:cNvSpPr/>
              <p:nvPr/>
            </p:nvSpPr>
            <p:spPr>
              <a:xfrm flipH="1">
                <a:off x="2560319" y="640685"/>
                <a:ext cx="640080" cy="640080"/>
              </a:xfrm>
              <a:prstGeom prst="rect">
                <a:avLst/>
              </a:prstGeom>
              <a:solidFill>
                <a:srgbClr val="DD3F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12DE419C-90B2-9F29-9CA8-33C2770A7005}"/>
                  </a:ext>
                </a:extLst>
              </p:cNvPr>
              <p:cNvSpPr/>
              <p:nvPr/>
            </p:nvSpPr>
            <p:spPr>
              <a:xfrm flipH="1">
                <a:off x="-1" y="640685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78A288D-D890-2D69-1278-54E04EDA4877}"/>
                  </a:ext>
                </a:extLst>
              </p:cNvPr>
              <p:cNvSpPr/>
              <p:nvPr/>
            </p:nvSpPr>
            <p:spPr>
              <a:xfrm flipH="1">
                <a:off x="640079" y="640685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78991D2-D690-0F2E-0094-9861A9C8B5C2}"/>
                  </a:ext>
                </a:extLst>
              </p:cNvPr>
              <p:cNvSpPr/>
              <p:nvPr/>
            </p:nvSpPr>
            <p:spPr>
              <a:xfrm flipH="1">
                <a:off x="1280159" y="640685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CE22B39E-F11C-DC94-968F-A7024AD81417}"/>
                  </a:ext>
                </a:extLst>
              </p:cNvPr>
              <p:cNvSpPr/>
              <p:nvPr/>
            </p:nvSpPr>
            <p:spPr>
              <a:xfrm flipH="1">
                <a:off x="1920239" y="640685"/>
                <a:ext cx="640080" cy="64008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B91DF146-E103-28F3-F38F-1AD27D12DED6}"/>
                  </a:ext>
                </a:extLst>
              </p:cNvPr>
              <p:cNvSpPr/>
              <p:nvPr/>
            </p:nvSpPr>
            <p:spPr>
              <a:xfrm>
                <a:off x="3200399" y="640685"/>
                <a:ext cx="640080" cy="640079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96E46DDD-0D32-C485-C521-D05F74E16DF6}"/>
                  </a:ext>
                </a:extLst>
              </p:cNvPr>
              <p:cNvSpPr/>
              <p:nvPr/>
            </p:nvSpPr>
            <p:spPr>
              <a:xfrm>
                <a:off x="3200399" y="0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3E24D31B-B6F4-31C2-451D-4CC2717F792C}"/>
                  </a:ext>
                </a:extLst>
              </p:cNvPr>
              <p:cNvSpPr/>
              <p:nvPr/>
            </p:nvSpPr>
            <p:spPr>
              <a:xfrm>
                <a:off x="3289311" y="734499"/>
                <a:ext cx="457200" cy="457199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D1423868-530E-6141-0646-807E3316E1C3}"/>
                  </a:ext>
                </a:extLst>
              </p:cNvPr>
              <p:cNvSpPr/>
              <p:nvPr/>
            </p:nvSpPr>
            <p:spPr>
              <a:xfrm>
                <a:off x="0" y="1280765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07F0393A-F84F-CDB1-2F1D-04DF06D0BA2E}"/>
                  </a:ext>
                </a:extLst>
              </p:cNvPr>
              <p:cNvSpPr/>
              <p:nvPr/>
            </p:nvSpPr>
            <p:spPr>
              <a:xfrm>
                <a:off x="-1" y="1920845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1CDEE6D2-9C28-EB43-B7D9-086065AA56EC}"/>
                  </a:ext>
                </a:extLst>
              </p:cNvPr>
              <p:cNvSpPr/>
              <p:nvPr/>
            </p:nvSpPr>
            <p:spPr>
              <a:xfrm>
                <a:off x="-1" y="2560925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C86C4B50-5971-13B3-AFB7-8DA1C05188A3}"/>
                  </a:ext>
                </a:extLst>
              </p:cNvPr>
              <p:cNvSpPr/>
              <p:nvPr/>
            </p:nvSpPr>
            <p:spPr>
              <a:xfrm>
                <a:off x="640079" y="1280765"/>
                <a:ext cx="640080" cy="640080"/>
              </a:xfrm>
              <a:prstGeom prst="rect">
                <a:avLst/>
              </a:prstGeom>
              <a:solidFill>
                <a:srgbClr val="DD3F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9E90C313-5743-1384-3259-5EC205694FED}"/>
                  </a:ext>
                </a:extLst>
              </p:cNvPr>
              <p:cNvSpPr/>
              <p:nvPr/>
            </p:nvSpPr>
            <p:spPr>
              <a:xfrm>
                <a:off x="1280158" y="1280765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D22841A4-EE07-BE71-CDCB-FC0A7C4157BE}"/>
                  </a:ext>
                </a:extLst>
              </p:cNvPr>
              <p:cNvSpPr/>
              <p:nvPr/>
            </p:nvSpPr>
            <p:spPr>
              <a:xfrm flipH="1">
                <a:off x="1920237" y="1280765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E45339ED-CB69-76C1-CBB4-C07AFE69248D}"/>
                  </a:ext>
                </a:extLst>
              </p:cNvPr>
              <p:cNvSpPr/>
              <p:nvPr/>
            </p:nvSpPr>
            <p:spPr>
              <a:xfrm>
                <a:off x="1920239" y="1912677"/>
                <a:ext cx="640080" cy="640079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D2F0864C-8A8E-EDAE-4DAB-300AD40226F2}"/>
                  </a:ext>
                </a:extLst>
              </p:cNvPr>
              <p:cNvSpPr/>
              <p:nvPr/>
            </p:nvSpPr>
            <p:spPr>
              <a:xfrm>
                <a:off x="640077" y="1922724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02D649D4-4B04-F2ED-740C-8CF1A6316B8F}"/>
                  </a:ext>
                </a:extLst>
              </p:cNvPr>
              <p:cNvSpPr/>
              <p:nvPr/>
            </p:nvSpPr>
            <p:spPr>
              <a:xfrm>
                <a:off x="5116239" y="640685"/>
                <a:ext cx="640080" cy="640079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0CF1AC84-5951-0874-6B68-D9C30DAD80DF}"/>
                  </a:ext>
                </a:extLst>
              </p:cNvPr>
              <p:cNvSpPr/>
              <p:nvPr/>
            </p:nvSpPr>
            <p:spPr>
              <a:xfrm>
                <a:off x="730759" y="1368121"/>
                <a:ext cx="457200" cy="45720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F79B99B2-F714-CB3F-E900-9E8D377C6A6C}"/>
                  </a:ext>
                </a:extLst>
              </p:cNvPr>
              <p:cNvSpPr/>
              <p:nvPr/>
            </p:nvSpPr>
            <p:spPr>
              <a:xfrm>
                <a:off x="91439" y="92045"/>
                <a:ext cx="457200" cy="45720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43D33F93-FD80-ADAE-ADF9-C04B2636E015}"/>
                  </a:ext>
                </a:extLst>
              </p:cNvPr>
              <p:cNvSpPr/>
              <p:nvPr/>
            </p:nvSpPr>
            <p:spPr>
              <a:xfrm>
                <a:off x="2650151" y="734498"/>
                <a:ext cx="457200" cy="45720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9A7D8854-92C5-1801-BA84-2237F615F408}"/>
                  </a:ext>
                </a:extLst>
              </p:cNvPr>
              <p:cNvSpPr/>
              <p:nvPr/>
            </p:nvSpPr>
            <p:spPr>
              <a:xfrm>
                <a:off x="1377051" y="92045"/>
                <a:ext cx="457200" cy="45720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B6ECC798-2616-90B1-5E82-0689E04BCD87}"/>
                  </a:ext>
                </a:extLst>
              </p:cNvPr>
              <p:cNvSpPr/>
              <p:nvPr/>
            </p:nvSpPr>
            <p:spPr>
              <a:xfrm>
                <a:off x="2011435" y="1368121"/>
                <a:ext cx="457200" cy="45720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C5818FC0-8008-1974-3EE8-6B0E6D45B09F}"/>
                  </a:ext>
                </a:extLst>
              </p:cNvPr>
              <p:cNvSpPr/>
              <p:nvPr/>
            </p:nvSpPr>
            <p:spPr>
              <a:xfrm>
                <a:off x="91196" y="2005548"/>
                <a:ext cx="457200" cy="45720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188DDE0D-6957-3943-A0C4-203A6484BD4A}"/>
                  </a:ext>
                </a:extLst>
              </p:cNvPr>
              <p:cNvSpPr/>
              <p:nvPr/>
            </p:nvSpPr>
            <p:spPr>
              <a:xfrm>
                <a:off x="3289311" y="96975"/>
                <a:ext cx="457200" cy="45720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EDA9EC1-836E-6B0B-15DF-F5FE0AC5FEF6}"/>
                </a:ext>
              </a:extLst>
            </p:cNvPr>
            <p:cNvSpPr/>
            <p:nvPr/>
          </p:nvSpPr>
          <p:spPr>
            <a:xfrm flipH="1">
              <a:off x="6903720" y="1"/>
              <a:ext cx="320040" cy="320040"/>
            </a:xfrm>
            <a:prstGeom prst="rect">
              <a:avLst/>
            </a:prstGeom>
            <a:solidFill>
              <a:srgbClr val="DD3F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D5949AC-232F-CF12-AC07-71FF7E1342F8}"/>
                </a:ext>
              </a:extLst>
            </p:cNvPr>
            <p:cNvSpPr/>
            <p:nvPr/>
          </p:nvSpPr>
          <p:spPr>
            <a:xfrm flipH="1">
              <a:off x="6583681" y="1"/>
              <a:ext cx="320040" cy="320040"/>
            </a:xfrm>
            <a:prstGeom prst="rect">
              <a:avLst/>
            </a:prstGeom>
            <a:solidFill>
              <a:srgbClr val="6C85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618BB72-491E-44B7-1099-41D05E1A45C8}"/>
                </a:ext>
              </a:extLst>
            </p:cNvPr>
            <p:cNvSpPr/>
            <p:nvPr/>
          </p:nvSpPr>
          <p:spPr>
            <a:xfrm>
              <a:off x="6263641" y="1"/>
              <a:ext cx="320040" cy="320040"/>
            </a:xfrm>
            <a:prstGeom prst="rect">
              <a:avLst/>
            </a:prstGeom>
            <a:solidFill>
              <a:srgbClr val="3242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AEB4B7D-4C9F-28C9-2E18-B3045894C53A}"/>
                </a:ext>
              </a:extLst>
            </p:cNvPr>
            <p:cNvSpPr/>
            <p:nvPr/>
          </p:nvSpPr>
          <p:spPr>
            <a:xfrm flipH="1">
              <a:off x="6949820" y="43679"/>
              <a:ext cx="228600" cy="228600"/>
            </a:xfrm>
            <a:prstGeom prst="rect">
              <a:avLst/>
            </a:prstGeom>
            <a:solidFill>
              <a:srgbClr val="3242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17C45D6-60A9-D68A-512E-05017F6DBBC1}"/>
                </a:ext>
              </a:extLst>
            </p:cNvPr>
            <p:cNvSpPr/>
            <p:nvPr/>
          </p:nvSpPr>
          <p:spPr>
            <a:xfrm flipH="1">
              <a:off x="6309482" y="43679"/>
              <a:ext cx="228600" cy="228600"/>
            </a:xfrm>
            <a:prstGeom prst="rect">
              <a:avLst/>
            </a:prstGeom>
            <a:solidFill>
              <a:srgbClr val="8E8F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FE405C0-82E4-9E39-FE74-1A8781A9A63E}"/>
                </a:ext>
              </a:extLst>
            </p:cNvPr>
            <p:cNvSpPr/>
            <p:nvPr/>
          </p:nvSpPr>
          <p:spPr>
            <a:xfrm>
              <a:off x="5943600" y="0"/>
              <a:ext cx="320040" cy="320040"/>
            </a:xfrm>
            <a:prstGeom prst="rect">
              <a:avLst/>
            </a:prstGeom>
            <a:solidFill>
              <a:srgbClr val="8E8F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F49B7A1-1BE0-253C-5470-DE53BBD525F7}"/>
                </a:ext>
              </a:extLst>
            </p:cNvPr>
            <p:cNvSpPr/>
            <p:nvPr/>
          </p:nvSpPr>
          <p:spPr>
            <a:xfrm>
              <a:off x="5623560" y="0"/>
              <a:ext cx="320040" cy="320040"/>
            </a:xfrm>
            <a:prstGeom prst="rect">
              <a:avLst/>
            </a:prstGeom>
            <a:solidFill>
              <a:srgbClr val="EDE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529612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0D200-0438-CB2B-3366-42A6CDA63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Resiliency 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1C067A-E7BE-8818-A57A-465B2865DA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Personal Competence</a:t>
            </a:r>
            <a:r>
              <a:rPr lang="en-US" i="1">
                <a:cs typeface="Calibri"/>
              </a:rPr>
              <a:t> (M </a:t>
            </a:r>
            <a:r>
              <a:rPr lang="en-US">
                <a:cs typeface="Calibri"/>
              </a:rPr>
              <a:t>= 4.01)   </a:t>
            </a:r>
          </a:p>
          <a:p>
            <a:pPr lvl="1">
              <a:buFont typeface="Courier New,monospace" panose="020B0604020202020204" pitchFamily="34" charset="0"/>
              <a:buChar char="o"/>
            </a:pPr>
            <a:r>
              <a:rPr lang="en-US">
                <a:latin typeface="Arial"/>
                <a:cs typeface="Arial"/>
              </a:rPr>
              <a:t>"I believe in my own abilities."</a:t>
            </a:r>
          </a:p>
          <a:p>
            <a:pPr lvl="1">
              <a:buFont typeface="Courier New,monospace" panose="020B0604020202020204" pitchFamily="34" charset="0"/>
              <a:buChar char="o"/>
            </a:pPr>
            <a:r>
              <a:rPr lang="en-US">
                <a:latin typeface="Arial"/>
                <a:cs typeface="Arial"/>
              </a:rPr>
              <a:t>"No matter what happens I always find a solution."</a:t>
            </a:r>
            <a:endParaRPr lang="en-US"/>
          </a:p>
          <a:p>
            <a:r>
              <a:rPr lang="en-US">
                <a:cs typeface="Calibri"/>
              </a:rPr>
              <a:t>Help Seeking/Adaptation </a:t>
            </a:r>
            <a:r>
              <a:rPr lang="en-US" i="1">
                <a:ea typeface="+mn-lt"/>
                <a:cs typeface="+mn-lt"/>
              </a:rPr>
              <a:t>(M </a:t>
            </a:r>
            <a:r>
              <a:rPr lang="en-US">
                <a:ea typeface="+mn-lt"/>
                <a:cs typeface="+mn-lt"/>
              </a:rPr>
              <a:t>= 4.07)</a:t>
            </a:r>
            <a:endParaRPr lang="en-US">
              <a:cs typeface="Calibri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ea typeface="+mn-lt"/>
                <a:cs typeface="+mn-lt"/>
              </a:rPr>
              <a:t>"If I needed help, I would feel comfortable asking for assistance (e.g., from your thesis or dissertation chair, mentor, or others)."</a:t>
            </a:r>
          </a:p>
          <a:p>
            <a:pPr marL="457200" lvl="1" indent="0">
              <a:buNone/>
            </a:pPr>
            <a:endParaRPr lang="en-US">
              <a:ea typeface="+mn-lt"/>
              <a:cs typeface="+mn-lt"/>
            </a:endParaRPr>
          </a:p>
          <a:p>
            <a:pPr lvl="1">
              <a:buFont typeface="Courier New" panose="020B0604020202020204" pitchFamily="34" charset="0"/>
              <a:buChar char="o"/>
            </a:pPr>
            <a:endParaRPr lang="en-US">
              <a:ea typeface="+mn-lt"/>
              <a:cs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7A4683-2E3D-3531-EDE0-FD542F99A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1864D-6B34-4683-8CBD-92412E369C8D}" type="slidenum">
              <a:rPr lang="en-US" smtClean="0"/>
              <a:t>16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6219469-C4D6-5335-6212-77995FB615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0958273"/>
              </p:ext>
            </p:extLst>
          </p:nvPr>
        </p:nvGraphicFramePr>
        <p:xfrm>
          <a:off x="1222075" y="4672641"/>
          <a:ext cx="9652495" cy="1005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30499">
                  <a:extLst>
                    <a:ext uri="{9D8B030D-6E8A-4147-A177-3AD203B41FA5}">
                      <a16:colId xmlns:a16="http://schemas.microsoft.com/office/drawing/2014/main" val="4038469714"/>
                    </a:ext>
                  </a:extLst>
                </a:gridCol>
                <a:gridCol w="1930499">
                  <a:extLst>
                    <a:ext uri="{9D8B030D-6E8A-4147-A177-3AD203B41FA5}">
                      <a16:colId xmlns:a16="http://schemas.microsoft.com/office/drawing/2014/main" val="3187879834"/>
                    </a:ext>
                  </a:extLst>
                </a:gridCol>
                <a:gridCol w="1930499">
                  <a:extLst>
                    <a:ext uri="{9D8B030D-6E8A-4147-A177-3AD203B41FA5}">
                      <a16:colId xmlns:a16="http://schemas.microsoft.com/office/drawing/2014/main" val="976124478"/>
                    </a:ext>
                  </a:extLst>
                </a:gridCol>
                <a:gridCol w="1930499">
                  <a:extLst>
                    <a:ext uri="{9D8B030D-6E8A-4147-A177-3AD203B41FA5}">
                      <a16:colId xmlns:a16="http://schemas.microsoft.com/office/drawing/2014/main" val="3113706226"/>
                    </a:ext>
                  </a:extLst>
                </a:gridCol>
                <a:gridCol w="1930499">
                  <a:extLst>
                    <a:ext uri="{9D8B030D-6E8A-4147-A177-3AD203B41FA5}">
                      <a16:colId xmlns:a16="http://schemas.microsoft.com/office/drawing/2014/main" val="1222799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/>
                        <a:t>Strongly Disagree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/>
                        <a:t>Disagree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/>
                        <a:t>Neither Disagree nor Agree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/>
                        <a:t>Agree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/>
                        <a:t>Strongly Agree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3094181"/>
                  </a:ext>
                </a:extLst>
              </a:tr>
              <a:tr h="362138">
                <a:tc>
                  <a:txBody>
                    <a:bodyPr/>
                    <a:lstStyle/>
                    <a:p>
                      <a:pPr algn="ctr"/>
                      <a:r>
                        <a:rPr lang="en-US" sz="1800" b="1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9642936"/>
                  </a:ext>
                </a:extLst>
              </a:tr>
            </a:tbl>
          </a:graphicData>
        </a:graphic>
      </p:graphicFrame>
      <p:grpSp>
        <p:nvGrpSpPr>
          <p:cNvPr id="46" name="Group 45">
            <a:extLst>
              <a:ext uri="{FF2B5EF4-FFF2-40B4-BE49-F238E27FC236}">
                <a16:creationId xmlns:a16="http://schemas.microsoft.com/office/drawing/2014/main" id="{21FD5409-0723-F62E-2D77-50AD343A127B}"/>
              </a:ext>
            </a:extLst>
          </p:cNvPr>
          <p:cNvGrpSpPr/>
          <p:nvPr/>
        </p:nvGrpSpPr>
        <p:grpSpPr>
          <a:xfrm>
            <a:off x="8671560" y="0"/>
            <a:ext cx="3520440" cy="1600503"/>
            <a:chOff x="5623560" y="0"/>
            <a:chExt cx="3520440" cy="1600503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B2CF4EA-4876-59CA-C275-2C633D7A424E}"/>
                </a:ext>
              </a:extLst>
            </p:cNvPr>
            <p:cNvGrpSpPr>
              <a:grpSpLocks noChangeAspect="1"/>
            </p:cNvGrpSpPr>
            <p:nvPr/>
          </p:nvGrpSpPr>
          <p:grpSpPr>
            <a:xfrm flipH="1">
              <a:off x="6265840" y="0"/>
              <a:ext cx="2878160" cy="1600503"/>
              <a:chOff x="-1" y="0"/>
              <a:chExt cx="5756320" cy="3201005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71D27CCB-F7F7-833E-F07F-80F9C718A807}"/>
                  </a:ext>
                </a:extLst>
              </p:cNvPr>
              <p:cNvSpPr/>
              <p:nvPr/>
            </p:nvSpPr>
            <p:spPr>
              <a:xfrm>
                <a:off x="-1" y="0"/>
                <a:ext cx="640080" cy="640080"/>
              </a:xfrm>
              <a:prstGeom prst="rect">
                <a:avLst/>
              </a:prstGeom>
              <a:solidFill>
                <a:srgbClr val="DD3F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C49C61E-0B34-5931-5C9B-DBCB383E0521}"/>
                  </a:ext>
                </a:extLst>
              </p:cNvPr>
              <p:cNvSpPr/>
              <p:nvPr/>
            </p:nvSpPr>
            <p:spPr>
              <a:xfrm>
                <a:off x="2560319" y="0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40D06ECB-AD19-97E1-AD5F-CA0FDEA82CBB}"/>
                  </a:ext>
                </a:extLst>
              </p:cNvPr>
              <p:cNvSpPr/>
              <p:nvPr/>
            </p:nvSpPr>
            <p:spPr>
              <a:xfrm>
                <a:off x="1920239" y="0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062D82A3-7605-7E8A-183E-F6F2B5D4E010}"/>
                  </a:ext>
                </a:extLst>
              </p:cNvPr>
              <p:cNvSpPr/>
              <p:nvPr/>
            </p:nvSpPr>
            <p:spPr>
              <a:xfrm>
                <a:off x="1280159" y="0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0A54F02-D9E0-99E9-D19C-7D500707BED5}"/>
                  </a:ext>
                </a:extLst>
              </p:cNvPr>
              <p:cNvSpPr/>
              <p:nvPr/>
            </p:nvSpPr>
            <p:spPr>
              <a:xfrm>
                <a:off x="640079" y="0"/>
                <a:ext cx="640080" cy="64008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3BE2F3E5-68DE-8D33-95CA-8238BAE02369}"/>
                  </a:ext>
                </a:extLst>
              </p:cNvPr>
              <p:cNvSpPr/>
              <p:nvPr/>
            </p:nvSpPr>
            <p:spPr>
              <a:xfrm flipH="1">
                <a:off x="2560319" y="640685"/>
                <a:ext cx="640080" cy="640080"/>
              </a:xfrm>
              <a:prstGeom prst="rect">
                <a:avLst/>
              </a:prstGeom>
              <a:solidFill>
                <a:srgbClr val="DD3F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20FA203-42E1-C1B6-C1C1-1C20A398A3C9}"/>
                  </a:ext>
                </a:extLst>
              </p:cNvPr>
              <p:cNvSpPr/>
              <p:nvPr/>
            </p:nvSpPr>
            <p:spPr>
              <a:xfrm flipH="1">
                <a:off x="-1" y="640685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9CC0BC3A-67DA-950C-AC77-E198F3DB098A}"/>
                  </a:ext>
                </a:extLst>
              </p:cNvPr>
              <p:cNvSpPr/>
              <p:nvPr/>
            </p:nvSpPr>
            <p:spPr>
              <a:xfrm flipH="1">
                <a:off x="640079" y="640685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10CE2036-6DB4-634E-BEC7-A103229E14A4}"/>
                  </a:ext>
                </a:extLst>
              </p:cNvPr>
              <p:cNvSpPr/>
              <p:nvPr/>
            </p:nvSpPr>
            <p:spPr>
              <a:xfrm flipH="1">
                <a:off x="1280159" y="640685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D7F9E732-6862-AE9D-CC72-A22F5EE6A5AF}"/>
                  </a:ext>
                </a:extLst>
              </p:cNvPr>
              <p:cNvSpPr/>
              <p:nvPr/>
            </p:nvSpPr>
            <p:spPr>
              <a:xfrm flipH="1">
                <a:off x="1920239" y="640685"/>
                <a:ext cx="640080" cy="64008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D0B5AE3A-7BD7-2664-9A98-F1A42A201FAC}"/>
                  </a:ext>
                </a:extLst>
              </p:cNvPr>
              <p:cNvSpPr/>
              <p:nvPr/>
            </p:nvSpPr>
            <p:spPr>
              <a:xfrm>
                <a:off x="3200399" y="640685"/>
                <a:ext cx="640080" cy="640079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C55BFA5-F94E-63CE-5583-9FBA61B71029}"/>
                  </a:ext>
                </a:extLst>
              </p:cNvPr>
              <p:cNvSpPr/>
              <p:nvPr/>
            </p:nvSpPr>
            <p:spPr>
              <a:xfrm>
                <a:off x="3200399" y="0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FB4CFAC9-455C-E356-C8BD-761EA4BD97A4}"/>
                  </a:ext>
                </a:extLst>
              </p:cNvPr>
              <p:cNvSpPr/>
              <p:nvPr/>
            </p:nvSpPr>
            <p:spPr>
              <a:xfrm>
                <a:off x="3289311" y="734499"/>
                <a:ext cx="457200" cy="457199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4937CEAA-8B00-7769-22FC-683743212B53}"/>
                  </a:ext>
                </a:extLst>
              </p:cNvPr>
              <p:cNvSpPr/>
              <p:nvPr/>
            </p:nvSpPr>
            <p:spPr>
              <a:xfrm>
                <a:off x="0" y="1280765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81C9FE7C-D959-6677-0D26-E1BFA39B84E3}"/>
                  </a:ext>
                </a:extLst>
              </p:cNvPr>
              <p:cNvSpPr/>
              <p:nvPr/>
            </p:nvSpPr>
            <p:spPr>
              <a:xfrm>
                <a:off x="-1" y="1920845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0C3B15CD-483C-7E98-34DD-497E48586337}"/>
                  </a:ext>
                </a:extLst>
              </p:cNvPr>
              <p:cNvSpPr/>
              <p:nvPr/>
            </p:nvSpPr>
            <p:spPr>
              <a:xfrm>
                <a:off x="-1" y="2560925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41BEAF7E-9A56-99A8-111B-39DC5B7D8A9D}"/>
                  </a:ext>
                </a:extLst>
              </p:cNvPr>
              <p:cNvSpPr/>
              <p:nvPr/>
            </p:nvSpPr>
            <p:spPr>
              <a:xfrm>
                <a:off x="640079" y="1280765"/>
                <a:ext cx="640080" cy="640080"/>
              </a:xfrm>
              <a:prstGeom prst="rect">
                <a:avLst/>
              </a:prstGeom>
              <a:solidFill>
                <a:srgbClr val="DD3F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5AE753F7-D9B9-6697-075F-7D8B2E8E4C9C}"/>
                  </a:ext>
                </a:extLst>
              </p:cNvPr>
              <p:cNvSpPr/>
              <p:nvPr/>
            </p:nvSpPr>
            <p:spPr>
              <a:xfrm>
                <a:off x="1280158" y="1280765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ABA3A54-8F76-4636-EEE0-18E435B237FA}"/>
                  </a:ext>
                </a:extLst>
              </p:cNvPr>
              <p:cNvSpPr/>
              <p:nvPr/>
            </p:nvSpPr>
            <p:spPr>
              <a:xfrm flipH="1">
                <a:off x="1920237" y="1280765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59A250FF-9454-8C80-D181-57430FAB81E6}"/>
                  </a:ext>
                </a:extLst>
              </p:cNvPr>
              <p:cNvSpPr/>
              <p:nvPr/>
            </p:nvSpPr>
            <p:spPr>
              <a:xfrm>
                <a:off x="1920239" y="1912677"/>
                <a:ext cx="640080" cy="640079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282E8F33-30E8-FAB1-89AA-7934DCD9604A}"/>
                  </a:ext>
                </a:extLst>
              </p:cNvPr>
              <p:cNvSpPr/>
              <p:nvPr/>
            </p:nvSpPr>
            <p:spPr>
              <a:xfrm>
                <a:off x="640077" y="1922724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9D66165B-4042-56FE-61C1-8D03EF82C363}"/>
                  </a:ext>
                </a:extLst>
              </p:cNvPr>
              <p:cNvSpPr/>
              <p:nvPr/>
            </p:nvSpPr>
            <p:spPr>
              <a:xfrm>
                <a:off x="5116239" y="640685"/>
                <a:ext cx="640080" cy="640079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693A5BAE-2640-0BA9-065B-47B9AA1DC480}"/>
                  </a:ext>
                </a:extLst>
              </p:cNvPr>
              <p:cNvSpPr/>
              <p:nvPr/>
            </p:nvSpPr>
            <p:spPr>
              <a:xfrm>
                <a:off x="730759" y="1368121"/>
                <a:ext cx="457200" cy="45720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40D9B9CF-9261-4C3E-144D-0CD98426365A}"/>
                  </a:ext>
                </a:extLst>
              </p:cNvPr>
              <p:cNvSpPr/>
              <p:nvPr/>
            </p:nvSpPr>
            <p:spPr>
              <a:xfrm>
                <a:off x="91439" y="92045"/>
                <a:ext cx="457200" cy="45720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F9A6D258-D97D-07F7-91BF-BE0F292B4B74}"/>
                  </a:ext>
                </a:extLst>
              </p:cNvPr>
              <p:cNvSpPr/>
              <p:nvPr/>
            </p:nvSpPr>
            <p:spPr>
              <a:xfrm>
                <a:off x="2650151" y="734498"/>
                <a:ext cx="457200" cy="45720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464B621A-D02A-15AC-9209-F904DB002413}"/>
                  </a:ext>
                </a:extLst>
              </p:cNvPr>
              <p:cNvSpPr/>
              <p:nvPr/>
            </p:nvSpPr>
            <p:spPr>
              <a:xfrm>
                <a:off x="1377051" y="92045"/>
                <a:ext cx="457200" cy="45720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3057F1EB-EE89-094D-D141-03DD16B63BBA}"/>
                  </a:ext>
                </a:extLst>
              </p:cNvPr>
              <p:cNvSpPr/>
              <p:nvPr/>
            </p:nvSpPr>
            <p:spPr>
              <a:xfrm>
                <a:off x="2011435" y="1368121"/>
                <a:ext cx="457200" cy="45720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BCFE27B8-8982-DF93-5E3E-2944039BF99D}"/>
                  </a:ext>
                </a:extLst>
              </p:cNvPr>
              <p:cNvSpPr/>
              <p:nvPr/>
            </p:nvSpPr>
            <p:spPr>
              <a:xfrm>
                <a:off x="91196" y="2005548"/>
                <a:ext cx="457200" cy="45720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B5E6EB00-79C7-6F27-3401-BE9CA8CB4F72}"/>
                  </a:ext>
                </a:extLst>
              </p:cNvPr>
              <p:cNvSpPr/>
              <p:nvPr/>
            </p:nvSpPr>
            <p:spPr>
              <a:xfrm>
                <a:off x="3289311" y="96975"/>
                <a:ext cx="457200" cy="45720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EF6E162-BA2A-3D8B-E677-35A7E5ECD803}"/>
                </a:ext>
              </a:extLst>
            </p:cNvPr>
            <p:cNvSpPr/>
            <p:nvPr/>
          </p:nvSpPr>
          <p:spPr>
            <a:xfrm flipH="1">
              <a:off x="6903720" y="1"/>
              <a:ext cx="320040" cy="320040"/>
            </a:xfrm>
            <a:prstGeom prst="rect">
              <a:avLst/>
            </a:prstGeom>
            <a:solidFill>
              <a:srgbClr val="DD3F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0CF3CB1-C681-8692-3AB9-6D731F37B61C}"/>
                </a:ext>
              </a:extLst>
            </p:cNvPr>
            <p:cNvSpPr/>
            <p:nvPr/>
          </p:nvSpPr>
          <p:spPr>
            <a:xfrm flipH="1">
              <a:off x="6583681" y="1"/>
              <a:ext cx="320040" cy="320040"/>
            </a:xfrm>
            <a:prstGeom prst="rect">
              <a:avLst/>
            </a:prstGeom>
            <a:solidFill>
              <a:srgbClr val="6C85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934AE6D-5C19-EE6F-8927-F0ECB4244F24}"/>
                </a:ext>
              </a:extLst>
            </p:cNvPr>
            <p:cNvSpPr/>
            <p:nvPr/>
          </p:nvSpPr>
          <p:spPr>
            <a:xfrm>
              <a:off x="6263641" y="1"/>
              <a:ext cx="320040" cy="320040"/>
            </a:xfrm>
            <a:prstGeom prst="rect">
              <a:avLst/>
            </a:prstGeom>
            <a:solidFill>
              <a:srgbClr val="3242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EDECC01-BDFB-A6BA-4893-1171078B94EC}"/>
                </a:ext>
              </a:extLst>
            </p:cNvPr>
            <p:cNvSpPr/>
            <p:nvPr/>
          </p:nvSpPr>
          <p:spPr>
            <a:xfrm flipH="1">
              <a:off x="6949820" y="43679"/>
              <a:ext cx="228600" cy="228600"/>
            </a:xfrm>
            <a:prstGeom prst="rect">
              <a:avLst/>
            </a:prstGeom>
            <a:solidFill>
              <a:srgbClr val="3242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41EF4EF-01EC-F0F7-4BB6-3294C5C07A01}"/>
                </a:ext>
              </a:extLst>
            </p:cNvPr>
            <p:cNvSpPr/>
            <p:nvPr/>
          </p:nvSpPr>
          <p:spPr>
            <a:xfrm flipH="1">
              <a:off x="6309482" y="43679"/>
              <a:ext cx="228600" cy="228600"/>
            </a:xfrm>
            <a:prstGeom prst="rect">
              <a:avLst/>
            </a:prstGeom>
            <a:solidFill>
              <a:srgbClr val="8E8F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D88D914-786C-B1CC-FEE8-BEE7384F1B4B}"/>
                </a:ext>
              </a:extLst>
            </p:cNvPr>
            <p:cNvSpPr/>
            <p:nvPr/>
          </p:nvSpPr>
          <p:spPr>
            <a:xfrm>
              <a:off x="5943600" y="0"/>
              <a:ext cx="320040" cy="320040"/>
            </a:xfrm>
            <a:prstGeom prst="rect">
              <a:avLst/>
            </a:prstGeom>
            <a:solidFill>
              <a:srgbClr val="8E8F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BD0173A-7ED5-60CF-06DB-596134DE480B}"/>
                </a:ext>
              </a:extLst>
            </p:cNvPr>
            <p:cNvSpPr/>
            <p:nvPr/>
          </p:nvSpPr>
          <p:spPr>
            <a:xfrm>
              <a:off x="5623560" y="0"/>
              <a:ext cx="320040" cy="320040"/>
            </a:xfrm>
            <a:prstGeom prst="rect">
              <a:avLst/>
            </a:prstGeom>
            <a:solidFill>
              <a:srgbClr val="EDE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478646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02446-74B9-4120-3B2E-8FF664C45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Personal Competence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1AD860-0D32-683B-D48D-3D26DC9E8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1864D-6B34-4683-8CBD-92412E369C8D}" type="slidenum">
              <a:rPr lang="en-US" smtClean="0"/>
              <a:t>17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808928F-E8AF-4377-9035-E0DAF9336B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9140291"/>
              </p:ext>
            </p:extLst>
          </p:nvPr>
        </p:nvGraphicFramePr>
        <p:xfrm>
          <a:off x="1524000" y="1595886"/>
          <a:ext cx="8515543" cy="48539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524368">
                  <a:extLst>
                    <a:ext uri="{9D8B030D-6E8A-4147-A177-3AD203B41FA5}">
                      <a16:colId xmlns:a16="http://schemas.microsoft.com/office/drawing/2014/main" val="1444850612"/>
                    </a:ext>
                  </a:extLst>
                </a:gridCol>
                <a:gridCol w="1991175">
                  <a:extLst>
                    <a:ext uri="{9D8B030D-6E8A-4147-A177-3AD203B41FA5}">
                      <a16:colId xmlns:a16="http://schemas.microsoft.com/office/drawing/2014/main" val="3058661307"/>
                    </a:ext>
                  </a:extLst>
                </a:gridCol>
              </a:tblGrid>
              <a:tr h="365066">
                <a:tc>
                  <a:txBody>
                    <a:bodyPr/>
                    <a:lstStyle/>
                    <a:p>
                      <a:pPr algn="l" fontAlgn="base"/>
                      <a:r>
                        <a:rPr lang="en-US" sz="2000" b="1" i="0">
                          <a:solidFill>
                            <a:srgbClr val="333333"/>
                          </a:solidFill>
                          <a:effectLst/>
                          <a:latin typeface="Calibri"/>
                        </a:rPr>
                        <a:t>Item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000" b="1" i="0">
                          <a:solidFill>
                            <a:srgbClr val="333333"/>
                          </a:solidFill>
                          <a:effectLst/>
                          <a:latin typeface="Calibri"/>
                        </a:rPr>
                        <a:t>Mean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5170431"/>
                  </a:ext>
                </a:extLst>
              </a:tr>
              <a:tr h="343591">
                <a:tc>
                  <a:txBody>
                    <a:bodyPr/>
                    <a:lstStyle/>
                    <a:p>
                      <a:pPr algn="l" fontAlgn="base"/>
                      <a:r>
                        <a:rPr lang="en-US" sz="2000" b="0" i="0">
                          <a:solidFill>
                            <a:srgbClr val="333333"/>
                          </a:solidFill>
                          <a:effectLst/>
                          <a:latin typeface="Calibri"/>
                        </a:rPr>
                        <a:t>I believe in my own abilities.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000" b="0" i="0">
                          <a:solidFill>
                            <a:srgbClr val="333333"/>
                          </a:solidFill>
                          <a:effectLst/>
                          <a:latin typeface="Calibri"/>
                        </a:rPr>
                        <a:t>3.73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6539605"/>
                  </a:ext>
                </a:extLst>
              </a:tr>
              <a:tr h="343591">
                <a:tc>
                  <a:txBody>
                    <a:bodyPr/>
                    <a:lstStyle/>
                    <a:p>
                      <a:pPr algn="l" fontAlgn="base"/>
                      <a:r>
                        <a:rPr lang="en-US" sz="2000" b="0" i="0">
                          <a:solidFill>
                            <a:srgbClr val="333333"/>
                          </a:solidFill>
                          <a:effectLst/>
                          <a:latin typeface="Calibri"/>
                        </a:rPr>
                        <a:t>Believing in myself helps me to overcome difficult times.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000" b="0" i="0">
                          <a:solidFill>
                            <a:srgbClr val="333333"/>
                          </a:solidFill>
                          <a:effectLst/>
                          <a:latin typeface="Calibri"/>
                        </a:rPr>
                        <a:t>4.18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4944264"/>
                  </a:ext>
                </a:extLst>
              </a:tr>
              <a:tr h="343591">
                <a:tc>
                  <a:txBody>
                    <a:bodyPr/>
                    <a:lstStyle/>
                    <a:p>
                      <a:pPr algn="l" fontAlgn="base"/>
                      <a:r>
                        <a:rPr lang="en-US" sz="2000" b="0" i="0">
                          <a:solidFill>
                            <a:srgbClr val="333333"/>
                          </a:solidFill>
                          <a:effectLst/>
                          <a:latin typeface="Calibri"/>
                        </a:rPr>
                        <a:t>I know that I succeed if I carry on.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000" b="0" i="0">
                          <a:solidFill>
                            <a:srgbClr val="333333"/>
                          </a:solidFill>
                          <a:effectLst/>
                          <a:latin typeface="Calibri"/>
                        </a:rPr>
                        <a:t>4.36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3183781"/>
                  </a:ext>
                </a:extLst>
              </a:tr>
              <a:tr h="343591">
                <a:tc>
                  <a:txBody>
                    <a:bodyPr/>
                    <a:lstStyle/>
                    <a:p>
                      <a:pPr algn="l" fontAlgn="base"/>
                      <a:r>
                        <a:rPr lang="en-US" sz="2000" b="0" i="0">
                          <a:solidFill>
                            <a:srgbClr val="333333"/>
                          </a:solidFill>
                          <a:effectLst/>
                          <a:latin typeface="Calibri"/>
                        </a:rPr>
                        <a:t>I know how to reach my goals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000" b="0" i="0">
                          <a:solidFill>
                            <a:srgbClr val="333333"/>
                          </a:solidFill>
                          <a:effectLst/>
                          <a:latin typeface="Calibri"/>
                        </a:rPr>
                        <a:t>3.73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7342467"/>
                  </a:ext>
                </a:extLst>
              </a:tr>
              <a:tr h="343591">
                <a:tc>
                  <a:txBody>
                    <a:bodyPr/>
                    <a:lstStyle/>
                    <a:p>
                      <a:pPr algn="l" fontAlgn="base"/>
                      <a:r>
                        <a:rPr lang="en-US" sz="2000" b="0" i="0">
                          <a:solidFill>
                            <a:srgbClr val="333333"/>
                          </a:solidFill>
                          <a:effectLst/>
                          <a:latin typeface="Calibri"/>
                        </a:rPr>
                        <a:t>No matter what happens I always find a solution.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000" b="0" i="0">
                          <a:solidFill>
                            <a:srgbClr val="333333"/>
                          </a:solidFill>
                          <a:effectLst/>
                          <a:latin typeface="Calibri"/>
                        </a:rPr>
                        <a:t>4.09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7325545"/>
                  </a:ext>
                </a:extLst>
              </a:tr>
              <a:tr h="343591">
                <a:tc>
                  <a:txBody>
                    <a:bodyPr/>
                    <a:lstStyle/>
                    <a:p>
                      <a:pPr algn="l" fontAlgn="base"/>
                      <a:r>
                        <a:rPr lang="en-US" sz="2000" b="0" i="0">
                          <a:solidFill>
                            <a:srgbClr val="333333"/>
                          </a:solidFill>
                          <a:effectLst/>
                          <a:latin typeface="Calibri"/>
                        </a:rPr>
                        <a:t>I am comfortable with other persons.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000" b="0" i="0">
                          <a:solidFill>
                            <a:srgbClr val="333333"/>
                          </a:solidFill>
                          <a:effectLst/>
                          <a:latin typeface="Calibri"/>
                        </a:rPr>
                        <a:t>3.91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3307094"/>
                  </a:ext>
                </a:extLst>
              </a:tr>
              <a:tr h="343591">
                <a:tc>
                  <a:txBody>
                    <a:bodyPr/>
                    <a:lstStyle/>
                    <a:p>
                      <a:pPr algn="l" fontAlgn="base"/>
                      <a:r>
                        <a:rPr lang="en-US" sz="2000" b="0" i="0">
                          <a:solidFill>
                            <a:srgbClr val="333333"/>
                          </a:solidFill>
                          <a:effectLst/>
                          <a:latin typeface="Calibri"/>
                        </a:rPr>
                        <a:t>My future feels promising.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000" b="0" i="0">
                          <a:solidFill>
                            <a:srgbClr val="333333"/>
                          </a:solidFill>
                          <a:effectLst/>
                          <a:latin typeface="Calibri"/>
                        </a:rPr>
                        <a:t>4.00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2729836"/>
                  </a:ext>
                </a:extLst>
              </a:tr>
              <a:tr h="343591">
                <a:tc>
                  <a:txBody>
                    <a:bodyPr/>
                    <a:lstStyle/>
                    <a:p>
                      <a:pPr algn="l" fontAlgn="base"/>
                      <a:r>
                        <a:rPr lang="en-US" sz="2000" b="0" i="0">
                          <a:solidFill>
                            <a:srgbClr val="333333"/>
                          </a:solidFill>
                          <a:effectLst/>
                          <a:latin typeface="Calibri"/>
                        </a:rPr>
                        <a:t>I know that I can solve my personal problems.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000" b="0" i="0">
                          <a:solidFill>
                            <a:srgbClr val="333333"/>
                          </a:solidFill>
                          <a:effectLst/>
                          <a:latin typeface="Calibri"/>
                        </a:rPr>
                        <a:t>4.00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2986952"/>
                  </a:ext>
                </a:extLst>
              </a:tr>
              <a:tr h="343591">
                <a:tc>
                  <a:txBody>
                    <a:bodyPr/>
                    <a:lstStyle/>
                    <a:p>
                      <a:pPr algn="l" fontAlgn="base"/>
                      <a:r>
                        <a:rPr lang="en-US" sz="2000" b="0" i="0">
                          <a:solidFill>
                            <a:srgbClr val="333333"/>
                          </a:solidFill>
                          <a:effectLst/>
                          <a:latin typeface="Calibri"/>
                        </a:rPr>
                        <a:t>I am pleased with myself 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000" b="0" i="0">
                          <a:solidFill>
                            <a:srgbClr val="333333"/>
                          </a:solidFill>
                          <a:effectLst/>
                          <a:latin typeface="Calibri"/>
                        </a:rPr>
                        <a:t>3.36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8129928"/>
                  </a:ext>
                </a:extLst>
              </a:tr>
              <a:tr h="343591">
                <a:tc>
                  <a:txBody>
                    <a:bodyPr/>
                    <a:lstStyle/>
                    <a:p>
                      <a:pPr algn="l" fontAlgn="base"/>
                      <a:r>
                        <a:rPr lang="en-US" sz="2000" b="0" i="0">
                          <a:solidFill>
                            <a:srgbClr val="333333"/>
                          </a:solidFill>
                          <a:effectLst/>
                          <a:latin typeface="Calibri"/>
                        </a:rPr>
                        <a:t>I have realistic plans for the future.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000" b="0" i="0">
                          <a:solidFill>
                            <a:srgbClr val="333333"/>
                          </a:solidFill>
                          <a:effectLst/>
                          <a:latin typeface="Calibri"/>
                        </a:rPr>
                        <a:t>4.27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5128881"/>
                  </a:ext>
                </a:extLst>
              </a:tr>
              <a:tr h="343591">
                <a:tc>
                  <a:txBody>
                    <a:bodyPr/>
                    <a:lstStyle/>
                    <a:p>
                      <a:pPr algn="l" fontAlgn="base"/>
                      <a:r>
                        <a:rPr lang="en-US" sz="2000" b="0" i="0">
                          <a:solidFill>
                            <a:srgbClr val="333333"/>
                          </a:solidFill>
                          <a:effectLst/>
                          <a:latin typeface="Calibri"/>
                        </a:rPr>
                        <a:t>I completely trust my judgements and decisions.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000" b="0" i="0">
                          <a:solidFill>
                            <a:srgbClr val="333333"/>
                          </a:solidFill>
                          <a:effectLst/>
                          <a:latin typeface="Calibri"/>
                        </a:rPr>
                        <a:t>4.00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647618"/>
                  </a:ext>
                </a:extLst>
              </a:tr>
              <a:tr h="343591">
                <a:tc>
                  <a:txBody>
                    <a:bodyPr/>
                    <a:lstStyle/>
                    <a:p>
                      <a:pPr algn="l" fontAlgn="base"/>
                      <a:r>
                        <a:rPr lang="en-US" sz="2000" b="0" i="0">
                          <a:solidFill>
                            <a:srgbClr val="333333"/>
                          </a:solidFill>
                          <a:effectLst/>
                          <a:latin typeface="Calibri"/>
                        </a:rPr>
                        <a:t>At hard times I know that better times will come.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000" b="0" i="0">
                          <a:solidFill>
                            <a:srgbClr val="333333"/>
                          </a:solidFill>
                          <a:effectLst/>
                          <a:latin typeface="Calibri"/>
                        </a:rPr>
                        <a:t>4.55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2829323"/>
                  </a:ext>
                </a:extLst>
              </a:tr>
            </a:tbl>
          </a:graphicData>
        </a:graphic>
      </p:graphicFrame>
      <p:grpSp>
        <p:nvGrpSpPr>
          <p:cNvPr id="45" name="Group 44">
            <a:extLst>
              <a:ext uri="{FF2B5EF4-FFF2-40B4-BE49-F238E27FC236}">
                <a16:creationId xmlns:a16="http://schemas.microsoft.com/office/drawing/2014/main" id="{4DCB9E2A-1F2C-8313-7B3E-D23B60E67230}"/>
              </a:ext>
            </a:extLst>
          </p:cNvPr>
          <p:cNvGrpSpPr/>
          <p:nvPr/>
        </p:nvGrpSpPr>
        <p:grpSpPr>
          <a:xfrm>
            <a:off x="8671560" y="0"/>
            <a:ext cx="3520440" cy="1600503"/>
            <a:chOff x="5623560" y="0"/>
            <a:chExt cx="3520440" cy="160050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CD9CFB3-7BCC-3C6B-D495-4AD3EF85A531}"/>
                </a:ext>
              </a:extLst>
            </p:cNvPr>
            <p:cNvGrpSpPr>
              <a:grpSpLocks noChangeAspect="1"/>
            </p:cNvGrpSpPr>
            <p:nvPr/>
          </p:nvGrpSpPr>
          <p:grpSpPr>
            <a:xfrm flipH="1">
              <a:off x="6265840" y="0"/>
              <a:ext cx="2878160" cy="1600503"/>
              <a:chOff x="-1" y="0"/>
              <a:chExt cx="5756320" cy="3201005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9E308A9C-8F8A-7CC7-648B-C26E4403D8F9}"/>
                  </a:ext>
                </a:extLst>
              </p:cNvPr>
              <p:cNvSpPr/>
              <p:nvPr/>
            </p:nvSpPr>
            <p:spPr>
              <a:xfrm>
                <a:off x="-1" y="0"/>
                <a:ext cx="640080" cy="640080"/>
              </a:xfrm>
              <a:prstGeom prst="rect">
                <a:avLst/>
              </a:prstGeom>
              <a:solidFill>
                <a:srgbClr val="DD3F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0AF48AA8-1BEF-72B7-8B8B-645BF609B779}"/>
                  </a:ext>
                </a:extLst>
              </p:cNvPr>
              <p:cNvSpPr/>
              <p:nvPr/>
            </p:nvSpPr>
            <p:spPr>
              <a:xfrm>
                <a:off x="2560319" y="0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EF79CEDD-71F2-B583-4D52-F86BA42135C7}"/>
                  </a:ext>
                </a:extLst>
              </p:cNvPr>
              <p:cNvSpPr/>
              <p:nvPr/>
            </p:nvSpPr>
            <p:spPr>
              <a:xfrm>
                <a:off x="1920239" y="0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973E48B-0061-7B67-E4E3-B2ECECE5B4AE}"/>
                  </a:ext>
                </a:extLst>
              </p:cNvPr>
              <p:cNvSpPr/>
              <p:nvPr/>
            </p:nvSpPr>
            <p:spPr>
              <a:xfrm>
                <a:off x="1280159" y="0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5AD0A6E9-FC6A-1C77-0AE8-668DC8D0067D}"/>
                  </a:ext>
                </a:extLst>
              </p:cNvPr>
              <p:cNvSpPr/>
              <p:nvPr/>
            </p:nvSpPr>
            <p:spPr>
              <a:xfrm>
                <a:off x="640079" y="0"/>
                <a:ext cx="640080" cy="64008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2F3F4E8-6441-5FFA-5113-5F034E4EBFEE}"/>
                  </a:ext>
                </a:extLst>
              </p:cNvPr>
              <p:cNvSpPr/>
              <p:nvPr/>
            </p:nvSpPr>
            <p:spPr>
              <a:xfrm flipH="1">
                <a:off x="2560319" y="640685"/>
                <a:ext cx="640080" cy="640080"/>
              </a:xfrm>
              <a:prstGeom prst="rect">
                <a:avLst/>
              </a:prstGeom>
              <a:solidFill>
                <a:srgbClr val="DD3F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7A0385BC-595D-FDBF-08C5-5CB5979DE9C8}"/>
                  </a:ext>
                </a:extLst>
              </p:cNvPr>
              <p:cNvSpPr/>
              <p:nvPr/>
            </p:nvSpPr>
            <p:spPr>
              <a:xfrm flipH="1">
                <a:off x="-1" y="640685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21D7FFCE-0483-03B6-3024-A3F0607142D4}"/>
                  </a:ext>
                </a:extLst>
              </p:cNvPr>
              <p:cNvSpPr/>
              <p:nvPr/>
            </p:nvSpPr>
            <p:spPr>
              <a:xfrm flipH="1">
                <a:off x="640079" y="640685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7428CB2A-43B8-FEEE-3A7C-3C39CCD1B4BF}"/>
                  </a:ext>
                </a:extLst>
              </p:cNvPr>
              <p:cNvSpPr/>
              <p:nvPr/>
            </p:nvSpPr>
            <p:spPr>
              <a:xfrm flipH="1">
                <a:off x="1280159" y="640685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04D6A02A-E18E-CAA7-C97B-B8CE5CB2F1E6}"/>
                  </a:ext>
                </a:extLst>
              </p:cNvPr>
              <p:cNvSpPr/>
              <p:nvPr/>
            </p:nvSpPr>
            <p:spPr>
              <a:xfrm flipH="1">
                <a:off x="1920239" y="640685"/>
                <a:ext cx="640080" cy="64008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DABE4BC1-E261-BFA3-9F96-446DA6A41CB1}"/>
                  </a:ext>
                </a:extLst>
              </p:cNvPr>
              <p:cNvSpPr/>
              <p:nvPr/>
            </p:nvSpPr>
            <p:spPr>
              <a:xfrm>
                <a:off x="3200399" y="640685"/>
                <a:ext cx="640080" cy="640079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56E8A771-C0F6-737E-B521-4A0AF9879D70}"/>
                  </a:ext>
                </a:extLst>
              </p:cNvPr>
              <p:cNvSpPr/>
              <p:nvPr/>
            </p:nvSpPr>
            <p:spPr>
              <a:xfrm>
                <a:off x="3200399" y="0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76F7D7D1-5564-E950-BCF8-85F7DA42F2E5}"/>
                  </a:ext>
                </a:extLst>
              </p:cNvPr>
              <p:cNvSpPr/>
              <p:nvPr/>
            </p:nvSpPr>
            <p:spPr>
              <a:xfrm>
                <a:off x="3289311" y="734499"/>
                <a:ext cx="457200" cy="457199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AD47F5E7-9F70-6944-3EF6-9FC250F944B6}"/>
                  </a:ext>
                </a:extLst>
              </p:cNvPr>
              <p:cNvSpPr/>
              <p:nvPr/>
            </p:nvSpPr>
            <p:spPr>
              <a:xfrm>
                <a:off x="0" y="1280765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140571E6-52FD-AAF3-2AB5-A6623CF887A2}"/>
                  </a:ext>
                </a:extLst>
              </p:cNvPr>
              <p:cNvSpPr/>
              <p:nvPr/>
            </p:nvSpPr>
            <p:spPr>
              <a:xfrm>
                <a:off x="-1" y="1920845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EF49E1BB-EEEB-812E-B097-CA7388B1BAAD}"/>
                  </a:ext>
                </a:extLst>
              </p:cNvPr>
              <p:cNvSpPr/>
              <p:nvPr/>
            </p:nvSpPr>
            <p:spPr>
              <a:xfrm>
                <a:off x="-1" y="2560925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D47C3A4C-92F5-53A4-4A5B-898E0AF9454C}"/>
                  </a:ext>
                </a:extLst>
              </p:cNvPr>
              <p:cNvSpPr/>
              <p:nvPr/>
            </p:nvSpPr>
            <p:spPr>
              <a:xfrm>
                <a:off x="640079" y="1280765"/>
                <a:ext cx="640080" cy="640080"/>
              </a:xfrm>
              <a:prstGeom prst="rect">
                <a:avLst/>
              </a:prstGeom>
              <a:solidFill>
                <a:srgbClr val="DD3F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75B14961-62C8-92C2-15FB-04F2F4F9BBF4}"/>
                  </a:ext>
                </a:extLst>
              </p:cNvPr>
              <p:cNvSpPr/>
              <p:nvPr/>
            </p:nvSpPr>
            <p:spPr>
              <a:xfrm>
                <a:off x="1280158" y="1280765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7384641E-207E-07A4-91FB-52CE6CB96B20}"/>
                  </a:ext>
                </a:extLst>
              </p:cNvPr>
              <p:cNvSpPr/>
              <p:nvPr/>
            </p:nvSpPr>
            <p:spPr>
              <a:xfrm flipH="1">
                <a:off x="1920237" y="1280765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8ECDBF11-D173-1EDA-4B06-A8555BEBA054}"/>
                  </a:ext>
                </a:extLst>
              </p:cNvPr>
              <p:cNvSpPr/>
              <p:nvPr/>
            </p:nvSpPr>
            <p:spPr>
              <a:xfrm>
                <a:off x="1920239" y="1912677"/>
                <a:ext cx="640080" cy="640079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E355EA1F-0E44-9215-D294-0375C1CF8876}"/>
                  </a:ext>
                </a:extLst>
              </p:cNvPr>
              <p:cNvSpPr/>
              <p:nvPr/>
            </p:nvSpPr>
            <p:spPr>
              <a:xfrm>
                <a:off x="640077" y="1922724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35E1AB48-50D0-7267-7109-D67AAFF81FF3}"/>
                  </a:ext>
                </a:extLst>
              </p:cNvPr>
              <p:cNvSpPr/>
              <p:nvPr/>
            </p:nvSpPr>
            <p:spPr>
              <a:xfrm>
                <a:off x="5116239" y="640685"/>
                <a:ext cx="640080" cy="640079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E66105DB-D3A4-4EA7-79C5-FBDF5038E849}"/>
                  </a:ext>
                </a:extLst>
              </p:cNvPr>
              <p:cNvSpPr/>
              <p:nvPr/>
            </p:nvSpPr>
            <p:spPr>
              <a:xfrm>
                <a:off x="730759" y="1368121"/>
                <a:ext cx="457200" cy="45720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E9852953-1FCD-837D-CCDD-3663364AF79F}"/>
                  </a:ext>
                </a:extLst>
              </p:cNvPr>
              <p:cNvSpPr/>
              <p:nvPr/>
            </p:nvSpPr>
            <p:spPr>
              <a:xfrm>
                <a:off x="91439" y="92045"/>
                <a:ext cx="457200" cy="45720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81D917CF-116D-3E4A-DFCF-07A3C42CC1A9}"/>
                  </a:ext>
                </a:extLst>
              </p:cNvPr>
              <p:cNvSpPr/>
              <p:nvPr/>
            </p:nvSpPr>
            <p:spPr>
              <a:xfrm>
                <a:off x="2650151" y="734498"/>
                <a:ext cx="457200" cy="45720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5BB8A543-12CA-8681-C5BF-C19BB05D6869}"/>
                  </a:ext>
                </a:extLst>
              </p:cNvPr>
              <p:cNvSpPr/>
              <p:nvPr/>
            </p:nvSpPr>
            <p:spPr>
              <a:xfrm>
                <a:off x="1377051" y="92045"/>
                <a:ext cx="457200" cy="45720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B3AB0767-5E4E-8849-3722-2A9C84444851}"/>
                  </a:ext>
                </a:extLst>
              </p:cNvPr>
              <p:cNvSpPr/>
              <p:nvPr/>
            </p:nvSpPr>
            <p:spPr>
              <a:xfrm>
                <a:off x="2011435" y="1368121"/>
                <a:ext cx="457200" cy="45720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A2B0BCF5-CE5D-244A-C54D-0A4B47CAD082}"/>
                  </a:ext>
                </a:extLst>
              </p:cNvPr>
              <p:cNvSpPr/>
              <p:nvPr/>
            </p:nvSpPr>
            <p:spPr>
              <a:xfrm>
                <a:off x="91196" y="2005548"/>
                <a:ext cx="457200" cy="45720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29E9AC33-5846-0ED7-3B86-B3F01A235BCE}"/>
                  </a:ext>
                </a:extLst>
              </p:cNvPr>
              <p:cNvSpPr/>
              <p:nvPr/>
            </p:nvSpPr>
            <p:spPr>
              <a:xfrm>
                <a:off x="3289311" y="96975"/>
                <a:ext cx="457200" cy="45720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C5F1D55-5E96-C261-72E8-FF1801D135EE}"/>
                </a:ext>
              </a:extLst>
            </p:cNvPr>
            <p:cNvSpPr/>
            <p:nvPr/>
          </p:nvSpPr>
          <p:spPr>
            <a:xfrm flipH="1">
              <a:off x="6903720" y="1"/>
              <a:ext cx="320040" cy="320040"/>
            </a:xfrm>
            <a:prstGeom prst="rect">
              <a:avLst/>
            </a:prstGeom>
            <a:solidFill>
              <a:srgbClr val="DD3F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A08D77C-CAC4-B1BD-43A3-ADF6808685E8}"/>
                </a:ext>
              </a:extLst>
            </p:cNvPr>
            <p:cNvSpPr/>
            <p:nvPr/>
          </p:nvSpPr>
          <p:spPr>
            <a:xfrm flipH="1">
              <a:off x="6583681" y="1"/>
              <a:ext cx="320040" cy="320040"/>
            </a:xfrm>
            <a:prstGeom prst="rect">
              <a:avLst/>
            </a:prstGeom>
            <a:solidFill>
              <a:srgbClr val="6C85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FB54051-050A-5894-50CF-78F0187BAABD}"/>
                </a:ext>
              </a:extLst>
            </p:cNvPr>
            <p:cNvSpPr/>
            <p:nvPr/>
          </p:nvSpPr>
          <p:spPr>
            <a:xfrm>
              <a:off x="6263641" y="1"/>
              <a:ext cx="320040" cy="320040"/>
            </a:xfrm>
            <a:prstGeom prst="rect">
              <a:avLst/>
            </a:prstGeom>
            <a:solidFill>
              <a:srgbClr val="3242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B55730E-DACB-5232-7211-F616EB1097D1}"/>
                </a:ext>
              </a:extLst>
            </p:cNvPr>
            <p:cNvSpPr/>
            <p:nvPr/>
          </p:nvSpPr>
          <p:spPr>
            <a:xfrm flipH="1">
              <a:off x="6949820" y="43679"/>
              <a:ext cx="228600" cy="228600"/>
            </a:xfrm>
            <a:prstGeom prst="rect">
              <a:avLst/>
            </a:prstGeom>
            <a:solidFill>
              <a:srgbClr val="3242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8C832A4-9AA0-4845-7F9A-AA2D4F7842FB}"/>
                </a:ext>
              </a:extLst>
            </p:cNvPr>
            <p:cNvSpPr/>
            <p:nvPr/>
          </p:nvSpPr>
          <p:spPr>
            <a:xfrm flipH="1">
              <a:off x="6309482" y="43679"/>
              <a:ext cx="228600" cy="228600"/>
            </a:xfrm>
            <a:prstGeom prst="rect">
              <a:avLst/>
            </a:prstGeom>
            <a:solidFill>
              <a:srgbClr val="8E8F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5754EBD-ED45-9C14-7B33-5B8FB6445064}"/>
                </a:ext>
              </a:extLst>
            </p:cNvPr>
            <p:cNvSpPr/>
            <p:nvPr/>
          </p:nvSpPr>
          <p:spPr>
            <a:xfrm>
              <a:off x="5943600" y="0"/>
              <a:ext cx="320040" cy="320040"/>
            </a:xfrm>
            <a:prstGeom prst="rect">
              <a:avLst/>
            </a:prstGeom>
            <a:solidFill>
              <a:srgbClr val="8E8F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E4A2B14-7511-90FC-105C-8A04E45292E8}"/>
                </a:ext>
              </a:extLst>
            </p:cNvPr>
            <p:cNvSpPr/>
            <p:nvPr/>
          </p:nvSpPr>
          <p:spPr>
            <a:xfrm>
              <a:off x="5623560" y="0"/>
              <a:ext cx="320040" cy="320040"/>
            </a:xfrm>
            <a:prstGeom prst="rect">
              <a:avLst/>
            </a:prstGeom>
            <a:solidFill>
              <a:srgbClr val="EDE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840507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B7A2B-A772-326C-1DA4-D9550AD97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Help Seeking/Adaptation  </a:t>
            </a:r>
            <a:endParaRPr lang="en-US"/>
          </a:p>
        </p:txBody>
      </p:sp>
      <p:graphicFrame>
        <p:nvGraphicFramePr>
          <p:cNvPr id="45" name="Content Placeholder 44">
            <a:extLst>
              <a:ext uri="{FF2B5EF4-FFF2-40B4-BE49-F238E27FC236}">
                <a16:creationId xmlns:a16="http://schemas.microsoft.com/office/drawing/2014/main" id="{7D344ED0-38BE-05D4-A27D-A155F41C1CB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4477564"/>
              </p:ext>
            </p:extLst>
          </p:nvPr>
        </p:nvGraphicFramePr>
        <p:xfrm>
          <a:off x="488830" y="1883433"/>
          <a:ext cx="10855845" cy="395599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9411900">
                  <a:extLst>
                    <a:ext uri="{9D8B030D-6E8A-4147-A177-3AD203B41FA5}">
                      <a16:colId xmlns:a16="http://schemas.microsoft.com/office/drawing/2014/main" val="2045442445"/>
                    </a:ext>
                  </a:extLst>
                </a:gridCol>
                <a:gridCol w="1443945">
                  <a:extLst>
                    <a:ext uri="{9D8B030D-6E8A-4147-A177-3AD203B41FA5}">
                      <a16:colId xmlns:a16="http://schemas.microsoft.com/office/drawing/2014/main" val="1728491963"/>
                    </a:ext>
                  </a:extLst>
                </a:gridCol>
              </a:tblGrid>
              <a:tr h="359354">
                <a:tc>
                  <a:txBody>
                    <a:bodyPr/>
                    <a:lstStyle/>
                    <a:p>
                      <a:pPr fontAlgn="base"/>
                      <a:r>
                        <a:rPr lang="en-US" sz="1400" b="1">
                          <a:solidFill>
                            <a:srgbClr val="333333"/>
                          </a:solidFill>
                          <a:effectLst/>
                          <a:latin typeface="Calibri"/>
                        </a:rPr>
                        <a:t>Item</a:t>
                      </a:r>
                      <a:endParaRPr lang="en-US" b="1">
                        <a:solidFill>
                          <a:srgbClr val="333333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400" b="1">
                          <a:solidFill>
                            <a:srgbClr val="333333"/>
                          </a:solidFill>
                          <a:effectLst/>
                          <a:latin typeface="Calibri"/>
                        </a:rPr>
                        <a:t>Mean</a:t>
                      </a:r>
                      <a:endParaRPr lang="en-US" b="1">
                        <a:solidFill>
                          <a:srgbClr val="333333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3121021"/>
                  </a:ext>
                </a:extLst>
              </a:tr>
              <a:tr h="635782">
                <a:tc>
                  <a:txBody>
                    <a:bodyPr/>
                    <a:lstStyle/>
                    <a:p>
                      <a:pPr fontAlgn="base"/>
                      <a:r>
                        <a:rPr lang="en-US" sz="2000">
                          <a:solidFill>
                            <a:srgbClr val="333333"/>
                          </a:solidFill>
                          <a:effectLst/>
                          <a:latin typeface="Calibri"/>
                        </a:rPr>
                        <a:t>If I needed help, I would feel comfortable asking for assistance (e.g., from your thesis or dissertation chair, mentor, or others).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2000">
                          <a:solidFill>
                            <a:srgbClr val="333333"/>
                          </a:solidFill>
                          <a:effectLst/>
                          <a:latin typeface="Calibri"/>
                        </a:rPr>
                        <a:t>4.09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7715405"/>
                  </a:ext>
                </a:extLst>
              </a:tr>
              <a:tr h="386997">
                <a:tc>
                  <a:txBody>
                    <a:bodyPr/>
                    <a:lstStyle/>
                    <a:p>
                      <a:pPr fontAlgn="base"/>
                      <a:r>
                        <a:rPr lang="en-US" sz="2000">
                          <a:solidFill>
                            <a:srgbClr val="333333"/>
                          </a:solidFill>
                          <a:effectLst/>
                          <a:latin typeface="Calibri"/>
                        </a:rPr>
                        <a:t>If I ran into a technology issue while completing educational or research activities, I know where to go for help.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2000">
                          <a:solidFill>
                            <a:srgbClr val="333333"/>
                          </a:solidFill>
                          <a:effectLst/>
                          <a:latin typeface="Calibri"/>
                        </a:rPr>
                        <a:t>4.27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0973113"/>
                  </a:ext>
                </a:extLst>
              </a:tr>
              <a:tr h="359354">
                <a:tc>
                  <a:txBody>
                    <a:bodyPr/>
                    <a:lstStyle/>
                    <a:p>
                      <a:pPr fontAlgn="base"/>
                      <a:r>
                        <a:rPr lang="en-US" sz="2000">
                          <a:solidFill>
                            <a:srgbClr val="333333"/>
                          </a:solidFill>
                          <a:effectLst/>
                          <a:latin typeface="Calibri"/>
                        </a:rPr>
                        <a:t>I know where to seek help from my department, lab, or program as needed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2000">
                          <a:solidFill>
                            <a:srgbClr val="333333"/>
                          </a:solidFill>
                          <a:effectLst/>
                          <a:latin typeface="Calibri"/>
                        </a:rPr>
                        <a:t>4.18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3309487"/>
                  </a:ext>
                </a:extLst>
              </a:tr>
              <a:tr h="359354">
                <a:tc>
                  <a:txBody>
                    <a:bodyPr/>
                    <a:lstStyle/>
                    <a:p>
                      <a:pPr fontAlgn="base"/>
                      <a:r>
                        <a:rPr lang="en-US" sz="2000">
                          <a:solidFill>
                            <a:srgbClr val="333333"/>
                          </a:solidFill>
                          <a:effectLst/>
                          <a:latin typeface="Calibri"/>
                        </a:rPr>
                        <a:t>I know where to seek academic resources at UTEP if needed.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2000">
                          <a:solidFill>
                            <a:srgbClr val="333333"/>
                          </a:solidFill>
                          <a:effectLst/>
                          <a:latin typeface="Calibri"/>
                        </a:rPr>
                        <a:t>4.18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2365833"/>
                  </a:ext>
                </a:extLst>
              </a:tr>
              <a:tr h="359354">
                <a:tc>
                  <a:txBody>
                    <a:bodyPr/>
                    <a:lstStyle/>
                    <a:p>
                      <a:pPr fontAlgn="base"/>
                      <a:r>
                        <a:rPr lang="en-US" sz="2000">
                          <a:solidFill>
                            <a:srgbClr val="333333"/>
                          </a:solidFill>
                          <a:effectLst/>
                          <a:latin typeface="Calibri"/>
                        </a:rPr>
                        <a:t>I know where to seek research resources at UTEP if needed.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2000">
                          <a:solidFill>
                            <a:srgbClr val="333333"/>
                          </a:solidFill>
                          <a:effectLst/>
                          <a:latin typeface="Calibri"/>
                        </a:rPr>
                        <a:t>4.27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8552544"/>
                  </a:ext>
                </a:extLst>
              </a:tr>
              <a:tr h="359354">
                <a:tc>
                  <a:txBody>
                    <a:bodyPr/>
                    <a:lstStyle/>
                    <a:p>
                      <a:pPr fontAlgn="base"/>
                      <a:r>
                        <a:rPr lang="en-US" sz="2000">
                          <a:solidFill>
                            <a:srgbClr val="333333"/>
                          </a:solidFill>
                          <a:effectLst/>
                          <a:latin typeface="Calibri"/>
                        </a:rPr>
                        <a:t>I know where to seek health care resources at UTEP if needed.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2000">
                          <a:solidFill>
                            <a:srgbClr val="333333"/>
                          </a:solidFill>
                          <a:effectLst/>
                          <a:latin typeface="Calibri"/>
                        </a:rPr>
                        <a:t>3.73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1100079"/>
                  </a:ext>
                </a:extLst>
              </a:tr>
              <a:tr h="359354">
                <a:tc>
                  <a:txBody>
                    <a:bodyPr/>
                    <a:lstStyle/>
                    <a:p>
                      <a:pPr fontAlgn="base"/>
                      <a:r>
                        <a:rPr lang="en-US" sz="2000">
                          <a:solidFill>
                            <a:srgbClr val="333333"/>
                          </a:solidFill>
                          <a:effectLst/>
                          <a:latin typeface="Calibri"/>
                        </a:rPr>
                        <a:t>I know where to seek mental health resources at UTEP if needed.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2000">
                          <a:solidFill>
                            <a:srgbClr val="333333"/>
                          </a:solidFill>
                          <a:effectLst/>
                          <a:latin typeface="Calibri"/>
                        </a:rPr>
                        <a:t>4.00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3314404"/>
                  </a:ext>
                </a:extLst>
              </a:tr>
              <a:tr h="359354">
                <a:tc>
                  <a:txBody>
                    <a:bodyPr/>
                    <a:lstStyle/>
                    <a:p>
                      <a:pPr fontAlgn="base"/>
                      <a:r>
                        <a:rPr lang="en-US" sz="2000">
                          <a:solidFill>
                            <a:srgbClr val="333333"/>
                          </a:solidFill>
                          <a:effectLst/>
                          <a:latin typeface="Calibri"/>
                        </a:rPr>
                        <a:t>I know where to seek financial resources at UTEP if needed.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2000">
                          <a:solidFill>
                            <a:srgbClr val="333333"/>
                          </a:solidFill>
                          <a:effectLst/>
                          <a:latin typeface="Calibri"/>
                        </a:rPr>
                        <a:t>3.82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6073097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B68804-41B0-600E-4430-A9B7A189C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1864D-6B34-4683-8CBD-92412E369C8D}" type="slidenum">
              <a:rPr lang="en-US" smtClean="0"/>
              <a:t>18</a:t>
            </a:fld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A55A457-F0C5-59E0-C318-F10D48322E53}"/>
              </a:ext>
            </a:extLst>
          </p:cNvPr>
          <p:cNvGrpSpPr/>
          <p:nvPr/>
        </p:nvGrpSpPr>
        <p:grpSpPr>
          <a:xfrm>
            <a:off x="8671560" y="0"/>
            <a:ext cx="3520440" cy="1600503"/>
            <a:chOff x="5623560" y="0"/>
            <a:chExt cx="3520440" cy="160050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7C6D0DA-A837-E898-9392-4D8FB14163B0}"/>
                </a:ext>
              </a:extLst>
            </p:cNvPr>
            <p:cNvGrpSpPr>
              <a:grpSpLocks noChangeAspect="1"/>
            </p:cNvGrpSpPr>
            <p:nvPr/>
          </p:nvGrpSpPr>
          <p:grpSpPr>
            <a:xfrm flipH="1">
              <a:off x="6265840" y="0"/>
              <a:ext cx="2878160" cy="1600503"/>
              <a:chOff x="-1" y="0"/>
              <a:chExt cx="5756320" cy="3201005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546D421-B766-0F2E-06BF-ADDBE980C7C3}"/>
                  </a:ext>
                </a:extLst>
              </p:cNvPr>
              <p:cNvSpPr/>
              <p:nvPr/>
            </p:nvSpPr>
            <p:spPr>
              <a:xfrm>
                <a:off x="-1" y="0"/>
                <a:ext cx="640080" cy="640080"/>
              </a:xfrm>
              <a:prstGeom prst="rect">
                <a:avLst/>
              </a:prstGeom>
              <a:solidFill>
                <a:srgbClr val="DD3F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A11C6EE7-951E-D82F-B90E-7772405522CC}"/>
                  </a:ext>
                </a:extLst>
              </p:cNvPr>
              <p:cNvSpPr/>
              <p:nvPr/>
            </p:nvSpPr>
            <p:spPr>
              <a:xfrm>
                <a:off x="2560319" y="0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909418A1-8647-396D-E3DD-0A56940CFBD3}"/>
                  </a:ext>
                </a:extLst>
              </p:cNvPr>
              <p:cNvSpPr/>
              <p:nvPr/>
            </p:nvSpPr>
            <p:spPr>
              <a:xfrm>
                <a:off x="1920239" y="0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C6E5B38F-E3E0-0D77-70DD-8E3ED574CC57}"/>
                  </a:ext>
                </a:extLst>
              </p:cNvPr>
              <p:cNvSpPr/>
              <p:nvPr/>
            </p:nvSpPr>
            <p:spPr>
              <a:xfrm>
                <a:off x="1280159" y="0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7013E6B-B873-8692-4576-011818419145}"/>
                  </a:ext>
                </a:extLst>
              </p:cNvPr>
              <p:cNvSpPr/>
              <p:nvPr/>
            </p:nvSpPr>
            <p:spPr>
              <a:xfrm>
                <a:off x="640079" y="0"/>
                <a:ext cx="640080" cy="64008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EB4AD8D-66D3-EF71-3DE4-F4AB94ABC490}"/>
                  </a:ext>
                </a:extLst>
              </p:cNvPr>
              <p:cNvSpPr/>
              <p:nvPr/>
            </p:nvSpPr>
            <p:spPr>
              <a:xfrm flipH="1">
                <a:off x="2560319" y="640685"/>
                <a:ext cx="640080" cy="640080"/>
              </a:xfrm>
              <a:prstGeom prst="rect">
                <a:avLst/>
              </a:prstGeom>
              <a:solidFill>
                <a:srgbClr val="DD3F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79DC4E6-55E1-DCEB-B9C2-012EE0823B47}"/>
                  </a:ext>
                </a:extLst>
              </p:cNvPr>
              <p:cNvSpPr/>
              <p:nvPr/>
            </p:nvSpPr>
            <p:spPr>
              <a:xfrm flipH="1">
                <a:off x="-1" y="640685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A0F614DE-4F87-98E6-4291-375263C683FB}"/>
                  </a:ext>
                </a:extLst>
              </p:cNvPr>
              <p:cNvSpPr/>
              <p:nvPr/>
            </p:nvSpPr>
            <p:spPr>
              <a:xfrm flipH="1">
                <a:off x="640079" y="640685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CC80E9A2-7A6E-7E92-DC81-52972E97D44C}"/>
                  </a:ext>
                </a:extLst>
              </p:cNvPr>
              <p:cNvSpPr/>
              <p:nvPr/>
            </p:nvSpPr>
            <p:spPr>
              <a:xfrm flipH="1">
                <a:off x="1280159" y="640685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4F822DD3-8592-B097-1AF4-68062C058E80}"/>
                  </a:ext>
                </a:extLst>
              </p:cNvPr>
              <p:cNvSpPr/>
              <p:nvPr/>
            </p:nvSpPr>
            <p:spPr>
              <a:xfrm flipH="1">
                <a:off x="1920239" y="640685"/>
                <a:ext cx="640080" cy="64008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2061EDA8-E46B-B148-4F37-F1650D4CFAA6}"/>
                  </a:ext>
                </a:extLst>
              </p:cNvPr>
              <p:cNvSpPr/>
              <p:nvPr/>
            </p:nvSpPr>
            <p:spPr>
              <a:xfrm>
                <a:off x="3200399" y="640685"/>
                <a:ext cx="640080" cy="640079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3CEAFE7-CB63-BF27-C134-8AFC977CB0F3}"/>
                  </a:ext>
                </a:extLst>
              </p:cNvPr>
              <p:cNvSpPr/>
              <p:nvPr/>
            </p:nvSpPr>
            <p:spPr>
              <a:xfrm>
                <a:off x="3200399" y="0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C231657B-AC0C-1E4A-FBD4-B4689972D383}"/>
                  </a:ext>
                </a:extLst>
              </p:cNvPr>
              <p:cNvSpPr/>
              <p:nvPr/>
            </p:nvSpPr>
            <p:spPr>
              <a:xfrm>
                <a:off x="3289311" y="734499"/>
                <a:ext cx="457200" cy="457199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BF222699-7CED-2115-2B7F-746300156397}"/>
                  </a:ext>
                </a:extLst>
              </p:cNvPr>
              <p:cNvSpPr/>
              <p:nvPr/>
            </p:nvSpPr>
            <p:spPr>
              <a:xfrm>
                <a:off x="0" y="1280765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A5CA903-8B35-8F7D-49C5-EE8574B05BFB}"/>
                  </a:ext>
                </a:extLst>
              </p:cNvPr>
              <p:cNvSpPr/>
              <p:nvPr/>
            </p:nvSpPr>
            <p:spPr>
              <a:xfrm>
                <a:off x="-1" y="1920845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F6BE8BF1-95F4-8476-0335-16950AFFAEF9}"/>
                  </a:ext>
                </a:extLst>
              </p:cNvPr>
              <p:cNvSpPr/>
              <p:nvPr/>
            </p:nvSpPr>
            <p:spPr>
              <a:xfrm>
                <a:off x="-1" y="2560925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766C165D-1A4A-D7EA-E789-3C10FE7BABD8}"/>
                  </a:ext>
                </a:extLst>
              </p:cNvPr>
              <p:cNvSpPr/>
              <p:nvPr/>
            </p:nvSpPr>
            <p:spPr>
              <a:xfrm>
                <a:off x="640079" y="1280765"/>
                <a:ext cx="640080" cy="640080"/>
              </a:xfrm>
              <a:prstGeom prst="rect">
                <a:avLst/>
              </a:prstGeom>
              <a:solidFill>
                <a:srgbClr val="DD3F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BCC91F2A-7FDC-B7C1-D8E9-0478167CD9CA}"/>
                  </a:ext>
                </a:extLst>
              </p:cNvPr>
              <p:cNvSpPr/>
              <p:nvPr/>
            </p:nvSpPr>
            <p:spPr>
              <a:xfrm>
                <a:off x="1280158" y="1280765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2098519F-FB57-E89C-5191-A5C6AF0CEAAF}"/>
                  </a:ext>
                </a:extLst>
              </p:cNvPr>
              <p:cNvSpPr/>
              <p:nvPr/>
            </p:nvSpPr>
            <p:spPr>
              <a:xfrm flipH="1">
                <a:off x="1920237" y="1280765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33DAD095-A513-9D49-ED84-33C9FCF15ED3}"/>
                  </a:ext>
                </a:extLst>
              </p:cNvPr>
              <p:cNvSpPr/>
              <p:nvPr/>
            </p:nvSpPr>
            <p:spPr>
              <a:xfrm>
                <a:off x="1920239" y="1912677"/>
                <a:ext cx="640080" cy="640079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11A97BD3-CA28-BD57-8BE5-FAD1AEBCB2B2}"/>
                  </a:ext>
                </a:extLst>
              </p:cNvPr>
              <p:cNvSpPr/>
              <p:nvPr/>
            </p:nvSpPr>
            <p:spPr>
              <a:xfrm>
                <a:off x="640077" y="1922724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50E929CB-DFC0-4AA5-D01B-EE34E2D8A3F4}"/>
                  </a:ext>
                </a:extLst>
              </p:cNvPr>
              <p:cNvSpPr/>
              <p:nvPr/>
            </p:nvSpPr>
            <p:spPr>
              <a:xfrm>
                <a:off x="5116239" y="640685"/>
                <a:ext cx="640080" cy="640079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02EB4C63-4091-A1D0-F83C-18A61BD6B1DD}"/>
                  </a:ext>
                </a:extLst>
              </p:cNvPr>
              <p:cNvSpPr/>
              <p:nvPr/>
            </p:nvSpPr>
            <p:spPr>
              <a:xfrm>
                <a:off x="730759" y="1368121"/>
                <a:ext cx="457200" cy="45720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C987EB0C-5A3A-6AB8-520A-3343FFE24432}"/>
                  </a:ext>
                </a:extLst>
              </p:cNvPr>
              <p:cNvSpPr/>
              <p:nvPr/>
            </p:nvSpPr>
            <p:spPr>
              <a:xfrm>
                <a:off x="91439" y="92045"/>
                <a:ext cx="457200" cy="45720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9E4A504A-C8C4-12A8-5C2D-99D4EAED4105}"/>
                  </a:ext>
                </a:extLst>
              </p:cNvPr>
              <p:cNvSpPr/>
              <p:nvPr/>
            </p:nvSpPr>
            <p:spPr>
              <a:xfrm>
                <a:off x="2650151" y="734498"/>
                <a:ext cx="457200" cy="45720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DF46C90B-7A57-635D-2FAD-5554A3F4BF9B}"/>
                  </a:ext>
                </a:extLst>
              </p:cNvPr>
              <p:cNvSpPr/>
              <p:nvPr/>
            </p:nvSpPr>
            <p:spPr>
              <a:xfrm>
                <a:off x="1377051" y="92045"/>
                <a:ext cx="457200" cy="45720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6617EEEF-51C2-C3A4-0264-9CA268995314}"/>
                  </a:ext>
                </a:extLst>
              </p:cNvPr>
              <p:cNvSpPr/>
              <p:nvPr/>
            </p:nvSpPr>
            <p:spPr>
              <a:xfrm>
                <a:off x="2011435" y="1368121"/>
                <a:ext cx="457200" cy="45720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F7A89EB1-9D80-7215-921C-1FF6526380BB}"/>
                  </a:ext>
                </a:extLst>
              </p:cNvPr>
              <p:cNvSpPr/>
              <p:nvPr/>
            </p:nvSpPr>
            <p:spPr>
              <a:xfrm>
                <a:off x="91196" y="2005548"/>
                <a:ext cx="457200" cy="45720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EBFCBC97-1D3E-DF49-ACF1-7114FF7F6023}"/>
                  </a:ext>
                </a:extLst>
              </p:cNvPr>
              <p:cNvSpPr/>
              <p:nvPr/>
            </p:nvSpPr>
            <p:spPr>
              <a:xfrm>
                <a:off x="3289311" y="96975"/>
                <a:ext cx="457200" cy="45720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245F166-AB18-DADE-5742-25E444C12DDD}"/>
                </a:ext>
              </a:extLst>
            </p:cNvPr>
            <p:cNvSpPr/>
            <p:nvPr/>
          </p:nvSpPr>
          <p:spPr>
            <a:xfrm flipH="1">
              <a:off x="6903720" y="1"/>
              <a:ext cx="320040" cy="320040"/>
            </a:xfrm>
            <a:prstGeom prst="rect">
              <a:avLst/>
            </a:prstGeom>
            <a:solidFill>
              <a:srgbClr val="DD3F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9A007E0-F001-A1E7-4CEE-225C7519F767}"/>
                </a:ext>
              </a:extLst>
            </p:cNvPr>
            <p:cNvSpPr/>
            <p:nvPr/>
          </p:nvSpPr>
          <p:spPr>
            <a:xfrm flipH="1">
              <a:off x="6583681" y="1"/>
              <a:ext cx="320040" cy="320040"/>
            </a:xfrm>
            <a:prstGeom prst="rect">
              <a:avLst/>
            </a:prstGeom>
            <a:solidFill>
              <a:srgbClr val="6C85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6A18A70-07AB-7201-C04C-1B73708C881A}"/>
                </a:ext>
              </a:extLst>
            </p:cNvPr>
            <p:cNvSpPr/>
            <p:nvPr/>
          </p:nvSpPr>
          <p:spPr>
            <a:xfrm>
              <a:off x="6263641" y="1"/>
              <a:ext cx="320040" cy="320040"/>
            </a:xfrm>
            <a:prstGeom prst="rect">
              <a:avLst/>
            </a:prstGeom>
            <a:solidFill>
              <a:srgbClr val="3242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CC2F425-110B-1925-07AB-89990FEA0A1B}"/>
                </a:ext>
              </a:extLst>
            </p:cNvPr>
            <p:cNvSpPr/>
            <p:nvPr/>
          </p:nvSpPr>
          <p:spPr>
            <a:xfrm flipH="1">
              <a:off x="6949820" y="43679"/>
              <a:ext cx="228600" cy="228600"/>
            </a:xfrm>
            <a:prstGeom prst="rect">
              <a:avLst/>
            </a:prstGeom>
            <a:solidFill>
              <a:srgbClr val="3242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1A705C6-AC17-3646-B204-FA088665BC90}"/>
                </a:ext>
              </a:extLst>
            </p:cNvPr>
            <p:cNvSpPr/>
            <p:nvPr/>
          </p:nvSpPr>
          <p:spPr>
            <a:xfrm flipH="1">
              <a:off x="6309482" y="43679"/>
              <a:ext cx="228600" cy="228600"/>
            </a:xfrm>
            <a:prstGeom prst="rect">
              <a:avLst/>
            </a:prstGeom>
            <a:solidFill>
              <a:srgbClr val="8E8F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E39FAE4-1087-EDBA-A44D-D14986F2E58B}"/>
                </a:ext>
              </a:extLst>
            </p:cNvPr>
            <p:cNvSpPr/>
            <p:nvPr/>
          </p:nvSpPr>
          <p:spPr>
            <a:xfrm>
              <a:off x="5943600" y="0"/>
              <a:ext cx="320040" cy="320040"/>
            </a:xfrm>
            <a:prstGeom prst="rect">
              <a:avLst/>
            </a:prstGeom>
            <a:solidFill>
              <a:srgbClr val="8E8F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5D14497-4C65-3533-D1CA-E0E8D1EFC744}"/>
                </a:ext>
              </a:extLst>
            </p:cNvPr>
            <p:cNvSpPr/>
            <p:nvPr/>
          </p:nvSpPr>
          <p:spPr>
            <a:xfrm>
              <a:off x="5623560" y="0"/>
              <a:ext cx="320040" cy="320040"/>
            </a:xfrm>
            <a:prstGeom prst="rect">
              <a:avLst/>
            </a:prstGeom>
            <a:solidFill>
              <a:srgbClr val="EDE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531460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59E9D-5E7A-BAE7-AAC9-589A9ABA6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Support Structures 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6585AB-8CD5-4506-CDC4-9CA507E05A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Academic </a:t>
            </a:r>
            <a:r>
              <a:rPr lang="en-US" i="1">
                <a:ea typeface="+mn-lt"/>
                <a:cs typeface="+mn-lt"/>
              </a:rPr>
              <a:t>(M </a:t>
            </a:r>
            <a:r>
              <a:rPr lang="en-US">
                <a:ea typeface="+mn-lt"/>
                <a:cs typeface="+mn-lt"/>
              </a:rPr>
              <a:t>= 4.07)</a:t>
            </a:r>
            <a:endParaRPr lang="en-US">
              <a:cs typeface="Calibri"/>
            </a:endParaRPr>
          </a:p>
          <a:p>
            <a:pPr lvl="1"/>
            <a:r>
              <a:rPr lang="en-US">
                <a:ea typeface="+mn-lt"/>
                <a:cs typeface="+mn-lt"/>
              </a:rPr>
              <a:t>"My thesis/dissertation chair or mentor provides me the support that I currently need."</a:t>
            </a:r>
          </a:p>
          <a:p>
            <a:r>
              <a:rPr lang="en-US">
                <a:cs typeface="Calibri"/>
              </a:rPr>
              <a:t>Personal </a:t>
            </a:r>
            <a:r>
              <a:rPr lang="en-US" i="1">
                <a:ea typeface="+mn-lt"/>
                <a:cs typeface="+mn-lt"/>
              </a:rPr>
              <a:t>(M </a:t>
            </a:r>
            <a:r>
              <a:rPr lang="en-US">
                <a:ea typeface="+mn-lt"/>
                <a:cs typeface="+mn-lt"/>
              </a:rPr>
              <a:t>= 4.49)</a:t>
            </a:r>
            <a:endParaRPr lang="en-US">
              <a:cs typeface="Calibri"/>
            </a:endParaRPr>
          </a:p>
          <a:p>
            <a:pPr lvl="1"/>
            <a:r>
              <a:rPr lang="en-US">
                <a:ea typeface="+mn-lt"/>
                <a:cs typeface="+mn-lt"/>
              </a:rPr>
              <a:t>"I have access to safe, secure housing."</a:t>
            </a:r>
          </a:p>
          <a:p>
            <a:pPr lvl="1">
              <a:buFont typeface="Courier New" panose="020B0604020202020204" pitchFamily="34" charset="0"/>
              <a:buChar char="o"/>
            </a:pPr>
            <a:endParaRPr lang="en-US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D65AD8-91C9-6CBE-2815-B11F17ABE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1864D-6B34-4683-8CBD-92412E369C8D}" type="slidenum">
              <a:rPr lang="en-US" smtClean="0"/>
              <a:t>19</a:t>
            </a:fld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A4EF3D4-977F-39A0-94D5-FD3C4D7D3481}"/>
              </a:ext>
            </a:extLst>
          </p:cNvPr>
          <p:cNvGrpSpPr/>
          <p:nvPr/>
        </p:nvGrpSpPr>
        <p:grpSpPr>
          <a:xfrm>
            <a:off x="8671560" y="0"/>
            <a:ext cx="3520440" cy="1600503"/>
            <a:chOff x="5623560" y="0"/>
            <a:chExt cx="3520440" cy="160050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B237F87-917D-6FB0-B625-A26AC34E09C3}"/>
                </a:ext>
              </a:extLst>
            </p:cNvPr>
            <p:cNvGrpSpPr>
              <a:grpSpLocks noChangeAspect="1"/>
            </p:cNvGrpSpPr>
            <p:nvPr/>
          </p:nvGrpSpPr>
          <p:grpSpPr>
            <a:xfrm flipH="1">
              <a:off x="6265840" y="0"/>
              <a:ext cx="2878160" cy="1600503"/>
              <a:chOff x="-1" y="0"/>
              <a:chExt cx="5756320" cy="3201005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D05A9AE-68E9-1E10-E324-E505C9AF01E7}"/>
                  </a:ext>
                </a:extLst>
              </p:cNvPr>
              <p:cNvSpPr/>
              <p:nvPr/>
            </p:nvSpPr>
            <p:spPr>
              <a:xfrm>
                <a:off x="-1" y="0"/>
                <a:ext cx="640080" cy="640080"/>
              </a:xfrm>
              <a:prstGeom prst="rect">
                <a:avLst/>
              </a:prstGeom>
              <a:solidFill>
                <a:srgbClr val="DD3F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5334AF9-142B-A294-BD50-AF90547756D5}"/>
                  </a:ext>
                </a:extLst>
              </p:cNvPr>
              <p:cNvSpPr/>
              <p:nvPr/>
            </p:nvSpPr>
            <p:spPr>
              <a:xfrm>
                <a:off x="2560319" y="0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0335E15-275D-7294-4C09-3A24F704388D}"/>
                  </a:ext>
                </a:extLst>
              </p:cNvPr>
              <p:cNvSpPr/>
              <p:nvPr/>
            </p:nvSpPr>
            <p:spPr>
              <a:xfrm>
                <a:off x="1920239" y="0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B4798E2B-740F-9E60-466D-6F039A0A40B6}"/>
                  </a:ext>
                </a:extLst>
              </p:cNvPr>
              <p:cNvSpPr/>
              <p:nvPr/>
            </p:nvSpPr>
            <p:spPr>
              <a:xfrm>
                <a:off x="1280159" y="0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DF937BD-348E-FD41-02AF-9E9E89BD411D}"/>
                  </a:ext>
                </a:extLst>
              </p:cNvPr>
              <p:cNvSpPr/>
              <p:nvPr/>
            </p:nvSpPr>
            <p:spPr>
              <a:xfrm>
                <a:off x="640079" y="0"/>
                <a:ext cx="640080" cy="64008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A28BABE4-9546-7C25-F210-ADA6A0C980D6}"/>
                  </a:ext>
                </a:extLst>
              </p:cNvPr>
              <p:cNvSpPr/>
              <p:nvPr/>
            </p:nvSpPr>
            <p:spPr>
              <a:xfrm flipH="1">
                <a:off x="2560319" y="640685"/>
                <a:ext cx="640080" cy="640080"/>
              </a:xfrm>
              <a:prstGeom prst="rect">
                <a:avLst/>
              </a:prstGeom>
              <a:solidFill>
                <a:srgbClr val="DD3F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9016F59-DD43-4BDF-AD58-34F21BD1030C}"/>
                  </a:ext>
                </a:extLst>
              </p:cNvPr>
              <p:cNvSpPr/>
              <p:nvPr/>
            </p:nvSpPr>
            <p:spPr>
              <a:xfrm flipH="1">
                <a:off x="-1" y="640685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67A340EF-6216-8165-CE4E-C7F9B38FA9C9}"/>
                  </a:ext>
                </a:extLst>
              </p:cNvPr>
              <p:cNvSpPr/>
              <p:nvPr/>
            </p:nvSpPr>
            <p:spPr>
              <a:xfrm flipH="1">
                <a:off x="640079" y="640685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BC5D8263-372D-85D0-9809-C8C81CAC1990}"/>
                  </a:ext>
                </a:extLst>
              </p:cNvPr>
              <p:cNvSpPr/>
              <p:nvPr/>
            </p:nvSpPr>
            <p:spPr>
              <a:xfrm flipH="1">
                <a:off x="1280159" y="640685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FF842B72-5C29-6217-6DBD-92432918C51C}"/>
                  </a:ext>
                </a:extLst>
              </p:cNvPr>
              <p:cNvSpPr/>
              <p:nvPr/>
            </p:nvSpPr>
            <p:spPr>
              <a:xfrm flipH="1">
                <a:off x="1920239" y="640685"/>
                <a:ext cx="640080" cy="64008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138BF6F-89D2-585E-813A-55494B07EBD1}"/>
                  </a:ext>
                </a:extLst>
              </p:cNvPr>
              <p:cNvSpPr/>
              <p:nvPr/>
            </p:nvSpPr>
            <p:spPr>
              <a:xfrm>
                <a:off x="3200399" y="640685"/>
                <a:ext cx="640080" cy="640079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F94E2B8-3748-7D2F-2440-57CAD3E28EA6}"/>
                  </a:ext>
                </a:extLst>
              </p:cNvPr>
              <p:cNvSpPr/>
              <p:nvPr/>
            </p:nvSpPr>
            <p:spPr>
              <a:xfrm>
                <a:off x="3200399" y="0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CDF0B9D7-213B-AAC2-257B-2402C84AE3BC}"/>
                  </a:ext>
                </a:extLst>
              </p:cNvPr>
              <p:cNvSpPr/>
              <p:nvPr/>
            </p:nvSpPr>
            <p:spPr>
              <a:xfrm>
                <a:off x="3289311" y="734499"/>
                <a:ext cx="457200" cy="457199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447A0760-9624-EAF1-0FC7-74895E7E41BB}"/>
                  </a:ext>
                </a:extLst>
              </p:cNvPr>
              <p:cNvSpPr/>
              <p:nvPr/>
            </p:nvSpPr>
            <p:spPr>
              <a:xfrm>
                <a:off x="0" y="1280765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8E19298-3598-69F7-B5F7-EBF607CC97CF}"/>
                  </a:ext>
                </a:extLst>
              </p:cNvPr>
              <p:cNvSpPr/>
              <p:nvPr/>
            </p:nvSpPr>
            <p:spPr>
              <a:xfrm>
                <a:off x="-1" y="1920845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2C46401E-0AAF-A66F-534F-B28B69A79C93}"/>
                  </a:ext>
                </a:extLst>
              </p:cNvPr>
              <p:cNvSpPr/>
              <p:nvPr/>
            </p:nvSpPr>
            <p:spPr>
              <a:xfrm>
                <a:off x="-1" y="2560925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844CBEC-F069-1F76-5F4A-DBF0B7D3C54D}"/>
                  </a:ext>
                </a:extLst>
              </p:cNvPr>
              <p:cNvSpPr/>
              <p:nvPr/>
            </p:nvSpPr>
            <p:spPr>
              <a:xfrm>
                <a:off x="640079" y="1280765"/>
                <a:ext cx="640080" cy="640080"/>
              </a:xfrm>
              <a:prstGeom prst="rect">
                <a:avLst/>
              </a:prstGeom>
              <a:solidFill>
                <a:srgbClr val="DD3F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526660F7-9E30-0D65-4FFC-EC1314974B0B}"/>
                  </a:ext>
                </a:extLst>
              </p:cNvPr>
              <p:cNvSpPr/>
              <p:nvPr/>
            </p:nvSpPr>
            <p:spPr>
              <a:xfrm>
                <a:off x="1280158" y="1280765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1FA23C74-4C6A-2945-A561-43B8B9721A9E}"/>
                  </a:ext>
                </a:extLst>
              </p:cNvPr>
              <p:cNvSpPr/>
              <p:nvPr/>
            </p:nvSpPr>
            <p:spPr>
              <a:xfrm flipH="1">
                <a:off x="1920237" y="1280765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B7535844-D3E0-9BF1-594E-99BD15E69269}"/>
                  </a:ext>
                </a:extLst>
              </p:cNvPr>
              <p:cNvSpPr/>
              <p:nvPr/>
            </p:nvSpPr>
            <p:spPr>
              <a:xfrm>
                <a:off x="1920239" y="1912677"/>
                <a:ext cx="640080" cy="640079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35C0FEFC-05B6-5346-FCFF-3428E35BCD9C}"/>
                  </a:ext>
                </a:extLst>
              </p:cNvPr>
              <p:cNvSpPr/>
              <p:nvPr/>
            </p:nvSpPr>
            <p:spPr>
              <a:xfrm>
                <a:off x="640077" y="1922724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17889295-F412-B85E-5C09-17902225EC47}"/>
                  </a:ext>
                </a:extLst>
              </p:cNvPr>
              <p:cNvSpPr/>
              <p:nvPr/>
            </p:nvSpPr>
            <p:spPr>
              <a:xfrm>
                <a:off x="5116239" y="640685"/>
                <a:ext cx="640080" cy="640079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CFC09125-703B-A53E-5BC6-F997A38CCB3C}"/>
                  </a:ext>
                </a:extLst>
              </p:cNvPr>
              <p:cNvSpPr/>
              <p:nvPr/>
            </p:nvSpPr>
            <p:spPr>
              <a:xfrm>
                <a:off x="730759" y="1368121"/>
                <a:ext cx="457200" cy="45720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A006C8D-1C06-DB6F-D4DD-CE3CD5F3F431}"/>
                  </a:ext>
                </a:extLst>
              </p:cNvPr>
              <p:cNvSpPr/>
              <p:nvPr/>
            </p:nvSpPr>
            <p:spPr>
              <a:xfrm>
                <a:off x="91439" y="92045"/>
                <a:ext cx="457200" cy="45720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CD10271E-F282-DCCC-14E8-E93F19E5DE06}"/>
                  </a:ext>
                </a:extLst>
              </p:cNvPr>
              <p:cNvSpPr/>
              <p:nvPr/>
            </p:nvSpPr>
            <p:spPr>
              <a:xfrm>
                <a:off x="2650151" y="734498"/>
                <a:ext cx="457200" cy="45720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743285A4-5490-6567-764A-7BF67E33D40D}"/>
                  </a:ext>
                </a:extLst>
              </p:cNvPr>
              <p:cNvSpPr/>
              <p:nvPr/>
            </p:nvSpPr>
            <p:spPr>
              <a:xfrm>
                <a:off x="1377051" y="92045"/>
                <a:ext cx="457200" cy="45720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E30696FA-A724-FAF0-2F71-7D907415BBFF}"/>
                  </a:ext>
                </a:extLst>
              </p:cNvPr>
              <p:cNvSpPr/>
              <p:nvPr/>
            </p:nvSpPr>
            <p:spPr>
              <a:xfrm>
                <a:off x="2011435" y="1368121"/>
                <a:ext cx="457200" cy="45720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D80E45E7-A208-A8F6-C802-C7F3D95AE770}"/>
                  </a:ext>
                </a:extLst>
              </p:cNvPr>
              <p:cNvSpPr/>
              <p:nvPr/>
            </p:nvSpPr>
            <p:spPr>
              <a:xfrm>
                <a:off x="91196" y="2005548"/>
                <a:ext cx="457200" cy="45720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8DB26F28-BFE2-8018-86AE-7B6CC562F39E}"/>
                  </a:ext>
                </a:extLst>
              </p:cNvPr>
              <p:cNvSpPr/>
              <p:nvPr/>
            </p:nvSpPr>
            <p:spPr>
              <a:xfrm>
                <a:off x="3289311" y="96975"/>
                <a:ext cx="457200" cy="45720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83390A8-857A-2452-57DA-16E2173740DC}"/>
                </a:ext>
              </a:extLst>
            </p:cNvPr>
            <p:cNvSpPr/>
            <p:nvPr/>
          </p:nvSpPr>
          <p:spPr>
            <a:xfrm flipH="1">
              <a:off x="6903720" y="1"/>
              <a:ext cx="320040" cy="320040"/>
            </a:xfrm>
            <a:prstGeom prst="rect">
              <a:avLst/>
            </a:prstGeom>
            <a:solidFill>
              <a:srgbClr val="DD3F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2098C26-B969-2F45-9807-1D1CD847BD16}"/>
                </a:ext>
              </a:extLst>
            </p:cNvPr>
            <p:cNvSpPr/>
            <p:nvPr/>
          </p:nvSpPr>
          <p:spPr>
            <a:xfrm flipH="1">
              <a:off x="6583681" y="1"/>
              <a:ext cx="320040" cy="320040"/>
            </a:xfrm>
            <a:prstGeom prst="rect">
              <a:avLst/>
            </a:prstGeom>
            <a:solidFill>
              <a:srgbClr val="6C85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72C4D1B-C64E-DD26-69F0-3FDAC8D37A75}"/>
                </a:ext>
              </a:extLst>
            </p:cNvPr>
            <p:cNvSpPr/>
            <p:nvPr/>
          </p:nvSpPr>
          <p:spPr>
            <a:xfrm>
              <a:off x="6263641" y="1"/>
              <a:ext cx="320040" cy="320040"/>
            </a:xfrm>
            <a:prstGeom prst="rect">
              <a:avLst/>
            </a:prstGeom>
            <a:solidFill>
              <a:srgbClr val="3242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5B36F29-FBF9-1FD1-F9CB-239ACB14757B}"/>
                </a:ext>
              </a:extLst>
            </p:cNvPr>
            <p:cNvSpPr/>
            <p:nvPr/>
          </p:nvSpPr>
          <p:spPr>
            <a:xfrm flipH="1">
              <a:off x="6949820" y="43679"/>
              <a:ext cx="228600" cy="228600"/>
            </a:xfrm>
            <a:prstGeom prst="rect">
              <a:avLst/>
            </a:prstGeom>
            <a:solidFill>
              <a:srgbClr val="3242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14F4996-B2AB-F44E-2F14-BE9451001A0D}"/>
                </a:ext>
              </a:extLst>
            </p:cNvPr>
            <p:cNvSpPr/>
            <p:nvPr/>
          </p:nvSpPr>
          <p:spPr>
            <a:xfrm flipH="1">
              <a:off x="6309482" y="43679"/>
              <a:ext cx="228600" cy="228600"/>
            </a:xfrm>
            <a:prstGeom prst="rect">
              <a:avLst/>
            </a:prstGeom>
            <a:solidFill>
              <a:srgbClr val="8E8F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22C6029-2C0B-61BB-0ED5-BE2DE5CE1993}"/>
                </a:ext>
              </a:extLst>
            </p:cNvPr>
            <p:cNvSpPr/>
            <p:nvPr/>
          </p:nvSpPr>
          <p:spPr>
            <a:xfrm>
              <a:off x="5943600" y="0"/>
              <a:ext cx="320040" cy="320040"/>
            </a:xfrm>
            <a:prstGeom prst="rect">
              <a:avLst/>
            </a:prstGeom>
            <a:solidFill>
              <a:srgbClr val="8E8F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F2A1E0C-AF8F-F0D6-AD15-C1C8A9D356FF}"/>
                </a:ext>
              </a:extLst>
            </p:cNvPr>
            <p:cNvSpPr/>
            <p:nvPr/>
          </p:nvSpPr>
          <p:spPr>
            <a:xfrm>
              <a:off x="5623560" y="0"/>
              <a:ext cx="320040" cy="320040"/>
            </a:xfrm>
            <a:prstGeom prst="rect">
              <a:avLst/>
            </a:prstGeom>
            <a:solidFill>
              <a:srgbClr val="EDE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46" name="Table 45">
            <a:extLst>
              <a:ext uri="{FF2B5EF4-FFF2-40B4-BE49-F238E27FC236}">
                <a16:creationId xmlns:a16="http://schemas.microsoft.com/office/drawing/2014/main" id="{80E5F611-EDB0-4771-10BD-08BAE41067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1386418"/>
              </p:ext>
            </p:extLst>
          </p:nvPr>
        </p:nvGraphicFramePr>
        <p:xfrm>
          <a:off x="1810397" y="4407251"/>
          <a:ext cx="8168640" cy="78885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33728">
                  <a:extLst>
                    <a:ext uri="{9D8B030D-6E8A-4147-A177-3AD203B41FA5}">
                      <a16:colId xmlns:a16="http://schemas.microsoft.com/office/drawing/2014/main" val="4038469714"/>
                    </a:ext>
                  </a:extLst>
                </a:gridCol>
                <a:gridCol w="1633728">
                  <a:extLst>
                    <a:ext uri="{9D8B030D-6E8A-4147-A177-3AD203B41FA5}">
                      <a16:colId xmlns:a16="http://schemas.microsoft.com/office/drawing/2014/main" val="3187879834"/>
                    </a:ext>
                  </a:extLst>
                </a:gridCol>
                <a:gridCol w="1633728">
                  <a:extLst>
                    <a:ext uri="{9D8B030D-6E8A-4147-A177-3AD203B41FA5}">
                      <a16:colId xmlns:a16="http://schemas.microsoft.com/office/drawing/2014/main" val="976124478"/>
                    </a:ext>
                  </a:extLst>
                </a:gridCol>
                <a:gridCol w="1633728">
                  <a:extLst>
                    <a:ext uri="{9D8B030D-6E8A-4147-A177-3AD203B41FA5}">
                      <a16:colId xmlns:a16="http://schemas.microsoft.com/office/drawing/2014/main" val="3113706226"/>
                    </a:ext>
                  </a:extLst>
                </a:gridCol>
                <a:gridCol w="1633728">
                  <a:extLst>
                    <a:ext uri="{9D8B030D-6E8A-4147-A177-3AD203B41FA5}">
                      <a16:colId xmlns:a16="http://schemas.microsoft.com/office/drawing/2014/main" val="1222799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100" b="1"/>
                        <a:t>Strongly Disagree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/>
                        <a:t>Disagree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/>
                        <a:t>Neither Disagree nor Agree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/>
                        <a:t>Agree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/>
                        <a:t>Strongly Agree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3094181"/>
                  </a:ext>
                </a:extLst>
              </a:tr>
              <a:tr h="362138">
                <a:tc>
                  <a:txBody>
                    <a:bodyPr/>
                    <a:lstStyle/>
                    <a:p>
                      <a:pPr algn="ctr"/>
                      <a:r>
                        <a:rPr lang="en-US" sz="1100" b="1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96429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83162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Pathways to the Professoriate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92976"/>
            <a:ext cx="10665726" cy="772803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Pathways are as diverse as the people that take them. 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814751098"/>
              </p:ext>
            </p:extLst>
          </p:nvPr>
        </p:nvGraphicFramePr>
        <p:xfrm>
          <a:off x="838200" y="2565779"/>
          <a:ext cx="10759820" cy="35495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1864D-6B34-4683-8CBD-92412E369C8D}" type="slidenum">
              <a:rPr lang="en-US" smtClean="0"/>
              <a:t>2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03F304C-19A0-9A3C-D9E8-C5652940416C}"/>
              </a:ext>
            </a:extLst>
          </p:cNvPr>
          <p:cNvGrpSpPr/>
          <p:nvPr/>
        </p:nvGrpSpPr>
        <p:grpSpPr>
          <a:xfrm>
            <a:off x="8671560" y="0"/>
            <a:ext cx="3520440" cy="1600505"/>
            <a:chOff x="5623560" y="0"/>
            <a:chExt cx="3520440" cy="160050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E973F9F-233A-8AF3-4D97-1465F0597762}"/>
                </a:ext>
              </a:extLst>
            </p:cNvPr>
            <p:cNvGrpSpPr>
              <a:grpSpLocks noChangeAspect="1"/>
            </p:cNvGrpSpPr>
            <p:nvPr/>
          </p:nvGrpSpPr>
          <p:grpSpPr>
            <a:xfrm flipH="1">
              <a:off x="6265840" y="0"/>
              <a:ext cx="2878160" cy="1600505"/>
              <a:chOff x="-1" y="0"/>
              <a:chExt cx="5756320" cy="3201005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7960E72-E875-8B23-85AE-847F97C6686C}"/>
                  </a:ext>
                </a:extLst>
              </p:cNvPr>
              <p:cNvSpPr/>
              <p:nvPr/>
            </p:nvSpPr>
            <p:spPr>
              <a:xfrm>
                <a:off x="-1" y="0"/>
                <a:ext cx="640080" cy="640080"/>
              </a:xfrm>
              <a:prstGeom prst="rect">
                <a:avLst/>
              </a:prstGeom>
              <a:solidFill>
                <a:srgbClr val="DD3F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64F8806-B4AA-AB4F-D44F-A932722B6AEF}"/>
                  </a:ext>
                </a:extLst>
              </p:cNvPr>
              <p:cNvSpPr/>
              <p:nvPr/>
            </p:nvSpPr>
            <p:spPr>
              <a:xfrm>
                <a:off x="2560319" y="0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D36ACD6-F9E9-142D-1E9E-ADD1A8D6A6D5}"/>
                  </a:ext>
                </a:extLst>
              </p:cNvPr>
              <p:cNvSpPr/>
              <p:nvPr/>
            </p:nvSpPr>
            <p:spPr>
              <a:xfrm>
                <a:off x="1920239" y="0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74F5530E-0E7E-7284-F4FC-75D3474763CA}"/>
                  </a:ext>
                </a:extLst>
              </p:cNvPr>
              <p:cNvSpPr/>
              <p:nvPr/>
            </p:nvSpPr>
            <p:spPr>
              <a:xfrm>
                <a:off x="1280159" y="0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CDF66649-C57C-D1C4-9835-D265E7F28E76}"/>
                  </a:ext>
                </a:extLst>
              </p:cNvPr>
              <p:cNvSpPr/>
              <p:nvPr/>
            </p:nvSpPr>
            <p:spPr>
              <a:xfrm>
                <a:off x="640079" y="0"/>
                <a:ext cx="640080" cy="64008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C7FA16C9-909A-F5AD-3F5A-9997594FAB18}"/>
                  </a:ext>
                </a:extLst>
              </p:cNvPr>
              <p:cNvSpPr/>
              <p:nvPr/>
            </p:nvSpPr>
            <p:spPr>
              <a:xfrm flipH="1">
                <a:off x="2560319" y="640685"/>
                <a:ext cx="640080" cy="640080"/>
              </a:xfrm>
              <a:prstGeom prst="rect">
                <a:avLst/>
              </a:prstGeom>
              <a:solidFill>
                <a:srgbClr val="DD3F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9B1EEC5-7B39-1CA1-7837-937F35C1249E}"/>
                  </a:ext>
                </a:extLst>
              </p:cNvPr>
              <p:cNvSpPr/>
              <p:nvPr/>
            </p:nvSpPr>
            <p:spPr>
              <a:xfrm flipH="1">
                <a:off x="-1" y="640685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E35ED040-4CC2-198B-D98E-B919961BBBF3}"/>
                  </a:ext>
                </a:extLst>
              </p:cNvPr>
              <p:cNvSpPr/>
              <p:nvPr/>
            </p:nvSpPr>
            <p:spPr>
              <a:xfrm flipH="1">
                <a:off x="640079" y="640685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494C1B2-09F0-BC5C-C620-EFC3EB2A0AE3}"/>
                  </a:ext>
                </a:extLst>
              </p:cNvPr>
              <p:cNvSpPr/>
              <p:nvPr/>
            </p:nvSpPr>
            <p:spPr>
              <a:xfrm flipH="1">
                <a:off x="1280159" y="640685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EBDABDB-3B4D-F34E-A9C7-BA04F5E6CF74}"/>
                  </a:ext>
                </a:extLst>
              </p:cNvPr>
              <p:cNvSpPr/>
              <p:nvPr/>
            </p:nvSpPr>
            <p:spPr>
              <a:xfrm flipH="1">
                <a:off x="1920239" y="640685"/>
                <a:ext cx="640080" cy="64008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BB867B24-FADD-B2DA-30A7-D37CF2A1691A}"/>
                  </a:ext>
                </a:extLst>
              </p:cNvPr>
              <p:cNvSpPr/>
              <p:nvPr/>
            </p:nvSpPr>
            <p:spPr>
              <a:xfrm>
                <a:off x="3200399" y="640685"/>
                <a:ext cx="640080" cy="640079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E292E6B3-C8F3-98F2-9784-6D58B64A00B9}"/>
                  </a:ext>
                </a:extLst>
              </p:cNvPr>
              <p:cNvSpPr/>
              <p:nvPr/>
            </p:nvSpPr>
            <p:spPr>
              <a:xfrm>
                <a:off x="3200399" y="0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06FFED96-901D-B9AE-51CA-B26862746C0D}"/>
                  </a:ext>
                </a:extLst>
              </p:cNvPr>
              <p:cNvSpPr/>
              <p:nvPr/>
            </p:nvSpPr>
            <p:spPr>
              <a:xfrm>
                <a:off x="3289311" y="734499"/>
                <a:ext cx="457200" cy="457199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67EB012A-593D-12BE-4411-ED8F2EC2D696}"/>
                  </a:ext>
                </a:extLst>
              </p:cNvPr>
              <p:cNvSpPr/>
              <p:nvPr/>
            </p:nvSpPr>
            <p:spPr>
              <a:xfrm>
                <a:off x="0" y="1280765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D9123ABE-620F-B3F4-738F-E5B780F561F2}"/>
                  </a:ext>
                </a:extLst>
              </p:cNvPr>
              <p:cNvSpPr/>
              <p:nvPr/>
            </p:nvSpPr>
            <p:spPr>
              <a:xfrm>
                <a:off x="-1" y="1920845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691A2AF7-1C53-CE54-C959-04D74F613D1E}"/>
                  </a:ext>
                </a:extLst>
              </p:cNvPr>
              <p:cNvSpPr/>
              <p:nvPr/>
            </p:nvSpPr>
            <p:spPr>
              <a:xfrm>
                <a:off x="-1" y="2560925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698DB65F-A28F-F7DB-8025-AA1A14F3903F}"/>
                  </a:ext>
                </a:extLst>
              </p:cNvPr>
              <p:cNvSpPr/>
              <p:nvPr/>
            </p:nvSpPr>
            <p:spPr>
              <a:xfrm>
                <a:off x="640079" y="1280765"/>
                <a:ext cx="640080" cy="640080"/>
              </a:xfrm>
              <a:prstGeom prst="rect">
                <a:avLst/>
              </a:prstGeom>
              <a:solidFill>
                <a:srgbClr val="DD3F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1634A0EE-ED45-8FE6-37FF-E05D56FE613D}"/>
                  </a:ext>
                </a:extLst>
              </p:cNvPr>
              <p:cNvSpPr/>
              <p:nvPr/>
            </p:nvSpPr>
            <p:spPr>
              <a:xfrm>
                <a:off x="1280158" y="1280765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7D085590-F263-F7ED-D134-96A3A0E74558}"/>
                  </a:ext>
                </a:extLst>
              </p:cNvPr>
              <p:cNvSpPr/>
              <p:nvPr/>
            </p:nvSpPr>
            <p:spPr>
              <a:xfrm flipH="1">
                <a:off x="1920237" y="1280765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5362A72A-1175-F362-A38D-6688C6BD07B8}"/>
                  </a:ext>
                </a:extLst>
              </p:cNvPr>
              <p:cNvSpPr/>
              <p:nvPr/>
            </p:nvSpPr>
            <p:spPr>
              <a:xfrm>
                <a:off x="1920239" y="1912677"/>
                <a:ext cx="640080" cy="640079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C230C15E-E2F1-22E1-9364-9013D02FF2C4}"/>
                  </a:ext>
                </a:extLst>
              </p:cNvPr>
              <p:cNvSpPr/>
              <p:nvPr/>
            </p:nvSpPr>
            <p:spPr>
              <a:xfrm>
                <a:off x="640077" y="1922724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93F85AA7-6AF8-F05B-9678-8D6DCDD61E53}"/>
                  </a:ext>
                </a:extLst>
              </p:cNvPr>
              <p:cNvSpPr/>
              <p:nvPr/>
            </p:nvSpPr>
            <p:spPr>
              <a:xfrm>
                <a:off x="5116239" y="640685"/>
                <a:ext cx="640080" cy="640079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5A48E027-C0C7-35A8-6FA1-8322BD7DFC4B}"/>
                  </a:ext>
                </a:extLst>
              </p:cNvPr>
              <p:cNvSpPr/>
              <p:nvPr/>
            </p:nvSpPr>
            <p:spPr>
              <a:xfrm>
                <a:off x="730759" y="1368121"/>
                <a:ext cx="457200" cy="45720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5200A8B8-6019-8697-DEFB-FEBD339CB84E}"/>
                  </a:ext>
                </a:extLst>
              </p:cNvPr>
              <p:cNvSpPr/>
              <p:nvPr/>
            </p:nvSpPr>
            <p:spPr>
              <a:xfrm>
                <a:off x="91439" y="92045"/>
                <a:ext cx="457200" cy="45720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432CBEAB-5984-BE44-694E-06002CEA72A2}"/>
                  </a:ext>
                </a:extLst>
              </p:cNvPr>
              <p:cNvSpPr/>
              <p:nvPr/>
            </p:nvSpPr>
            <p:spPr>
              <a:xfrm>
                <a:off x="2650151" y="734498"/>
                <a:ext cx="457200" cy="45720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F2E646A0-4CC1-4E5C-FA1B-8B4066DD9599}"/>
                  </a:ext>
                </a:extLst>
              </p:cNvPr>
              <p:cNvSpPr/>
              <p:nvPr/>
            </p:nvSpPr>
            <p:spPr>
              <a:xfrm>
                <a:off x="1377051" y="92045"/>
                <a:ext cx="457200" cy="45720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6B51E52C-CBEC-F7A9-421F-655BCD910B02}"/>
                  </a:ext>
                </a:extLst>
              </p:cNvPr>
              <p:cNvSpPr/>
              <p:nvPr/>
            </p:nvSpPr>
            <p:spPr>
              <a:xfrm>
                <a:off x="2011435" y="1368121"/>
                <a:ext cx="457200" cy="45720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EFF33CBE-A19F-E7DC-A8DD-98D8E5454CA4}"/>
                  </a:ext>
                </a:extLst>
              </p:cNvPr>
              <p:cNvSpPr/>
              <p:nvPr/>
            </p:nvSpPr>
            <p:spPr>
              <a:xfrm>
                <a:off x="91196" y="2005548"/>
                <a:ext cx="457200" cy="45720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F77E4766-5E77-A212-536F-441319BDB51C}"/>
                  </a:ext>
                </a:extLst>
              </p:cNvPr>
              <p:cNvSpPr/>
              <p:nvPr/>
            </p:nvSpPr>
            <p:spPr>
              <a:xfrm>
                <a:off x="3289311" y="96975"/>
                <a:ext cx="457200" cy="45720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845C6CB-0F80-9EA9-8FDB-862117446244}"/>
                </a:ext>
              </a:extLst>
            </p:cNvPr>
            <p:cNvSpPr/>
            <p:nvPr/>
          </p:nvSpPr>
          <p:spPr>
            <a:xfrm flipH="1">
              <a:off x="6903720" y="1"/>
              <a:ext cx="320040" cy="320040"/>
            </a:xfrm>
            <a:prstGeom prst="rect">
              <a:avLst/>
            </a:prstGeom>
            <a:solidFill>
              <a:srgbClr val="DD3F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D6C2A6E-9FF1-8864-3C99-D185DA024461}"/>
                </a:ext>
              </a:extLst>
            </p:cNvPr>
            <p:cNvSpPr/>
            <p:nvPr/>
          </p:nvSpPr>
          <p:spPr>
            <a:xfrm flipH="1">
              <a:off x="6583681" y="1"/>
              <a:ext cx="320040" cy="320040"/>
            </a:xfrm>
            <a:prstGeom prst="rect">
              <a:avLst/>
            </a:prstGeom>
            <a:solidFill>
              <a:srgbClr val="6C85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FF3431E-9987-63B7-D66B-636B23229853}"/>
                </a:ext>
              </a:extLst>
            </p:cNvPr>
            <p:cNvSpPr/>
            <p:nvPr/>
          </p:nvSpPr>
          <p:spPr>
            <a:xfrm>
              <a:off x="6263641" y="1"/>
              <a:ext cx="320040" cy="320040"/>
            </a:xfrm>
            <a:prstGeom prst="rect">
              <a:avLst/>
            </a:prstGeom>
            <a:solidFill>
              <a:srgbClr val="3242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5FBD61D-1D80-6710-BCF3-2FF34963123D}"/>
                </a:ext>
              </a:extLst>
            </p:cNvPr>
            <p:cNvSpPr/>
            <p:nvPr/>
          </p:nvSpPr>
          <p:spPr>
            <a:xfrm flipH="1">
              <a:off x="6949820" y="43679"/>
              <a:ext cx="228600" cy="228600"/>
            </a:xfrm>
            <a:prstGeom prst="rect">
              <a:avLst/>
            </a:prstGeom>
            <a:solidFill>
              <a:srgbClr val="3242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F6FB0EF-BFB4-4AA8-0186-79C244ADF468}"/>
                </a:ext>
              </a:extLst>
            </p:cNvPr>
            <p:cNvSpPr/>
            <p:nvPr/>
          </p:nvSpPr>
          <p:spPr>
            <a:xfrm flipH="1">
              <a:off x="6309482" y="43679"/>
              <a:ext cx="228600" cy="228600"/>
            </a:xfrm>
            <a:prstGeom prst="rect">
              <a:avLst/>
            </a:prstGeom>
            <a:solidFill>
              <a:srgbClr val="8E8F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E2F5708-042C-CB9B-A845-97FEC0C7D151}"/>
                </a:ext>
              </a:extLst>
            </p:cNvPr>
            <p:cNvSpPr/>
            <p:nvPr/>
          </p:nvSpPr>
          <p:spPr>
            <a:xfrm>
              <a:off x="5943600" y="0"/>
              <a:ext cx="320040" cy="320040"/>
            </a:xfrm>
            <a:prstGeom prst="rect">
              <a:avLst/>
            </a:prstGeom>
            <a:solidFill>
              <a:srgbClr val="8E8F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8745F57-8381-AA55-1BB5-C17B3E510E2D}"/>
                </a:ext>
              </a:extLst>
            </p:cNvPr>
            <p:cNvSpPr/>
            <p:nvPr/>
          </p:nvSpPr>
          <p:spPr>
            <a:xfrm>
              <a:off x="5623560" y="0"/>
              <a:ext cx="320040" cy="320040"/>
            </a:xfrm>
            <a:prstGeom prst="rect">
              <a:avLst/>
            </a:prstGeom>
            <a:solidFill>
              <a:srgbClr val="EDE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709264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A978B-E5B4-A782-43FF-3AE106211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Academic Structure </a:t>
            </a:r>
            <a:endParaRPr lang="en-US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79EC6815-A3A4-DB91-BE62-FC0D98B24AD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4580509"/>
              </p:ext>
            </p:extLst>
          </p:nvPr>
        </p:nvGraphicFramePr>
        <p:xfrm>
          <a:off x="838200" y="1825625"/>
          <a:ext cx="10515599" cy="28498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9015187">
                  <a:extLst>
                    <a:ext uri="{9D8B030D-6E8A-4147-A177-3AD203B41FA5}">
                      <a16:colId xmlns:a16="http://schemas.microsoft.com/office/drawing/2014/main" val="908453898"/>
                    </a:ext>
                  </a:extLst>
                </a:gridCol>
                <a:gridCol w="1500412">
                  <a:extLst>
                    <a:ext uri="{9D8B030D-6E8A-4147-A177-3AD203B41FA5}">
                      <a16:colId xmlns:a16="http://schemas.microsoft.com/office/drawing/2014/main" val="2809322692"/>
                    </a:ext>
                  </a:extLst>
                </a:gridCol>
              </a:tblGrid>
              <a:tr h="276225">
                <a:tc>
                  <a:txBody>
                    <a:bodyPr/>
                    <a:lstStyle/>
                    <a:p>
                      <a:pPr algn="l" fontAlgn="base"/>
                      <a:r>
                        <a:rPr lang="en-US" sz="2000" b="1" i="0">
                          <a:solidFill>
                            <a:srgbClr val="333333"/>
                          </a:solidFill>
                          <a:effectLst/>
                          <a:latin typeface="Calibri"/>
                        </a:rPr>
                        <a:t>Item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2000" b="1" i="0">
                          <a:solidFill>
                            <a:srgbClr val="333333"/>
                          </a:solidFill>
                          <a:effectLst/>
                          <a:latin typeface="Calibri"/>
                        </a:rPr>
                        <a:t>Mean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6170343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l" fontAlgn="base"/>
                      <a:r>
                        <a:rPr lang="en-US" sz="2000" b="0" i="0">
                          <a:solidFill>
                            <a:srgbClr val="333333"/>
                          </a:solidFill>
                          <a:effectLst/>
                          <a:latin typeface="Calibri"/>
                        </a:rPr>
                        <a:t>My course instructors have been supportive through the challenges of the pandemic.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2000" b="0" i="0">
                          <a:solidFill>
                            <a:srgbClr val="333333"/>
                          </a:solidFill>
                          <a:effectLst/>
                          <a:latin typeface="Calibri"/>
                        </a:rPr>
                        <a:t>4.36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0510520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l" fontAlgn="base"/>
                      <a:r>
                        <a:rPr lang="en-US" sz="2000" b="0" i="0">
                          <a:solidFill>
                            <a:srgbClr val="333333"/>
                          </a:solidFill>
                          <a:effectLst/>
                          <a:latin typeface="Calibri"/>
                        </a:rPr>
                        <a:t>My thesis/dissertation chair has been supportive through the challenges of the pandemic.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2000" b="0" i="0">
                          <a:solidFill>
                            <a:srgbClr val="333333"/>
                          </a:solidFill>
                          <a:effectLst/>
                          <a:latin typeface="Calibri"/>
                        </a:rPr>
                        <a:t>4.09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2700601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l" fontAlgn="base"/>
                      <a:r>
                        <a:rPr lang="en-US" sz="2000" b="0" i="0">
                          <a:solidFill>
                            <a:srgbClr val="333333"/>
                          </a:solidFill>
                          <a:effectLst/>
                          <a:latin typeface="Calibri"/>
                        </a:rPr>
                        <a:t>UTEP support services have provided me with the help I need at this time.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2000" b="0" i="0">
                          <a:solidFill>
                            <a:srgbClr val="333333"/>
                          </a:solidFill>
                          <a:effectLst/>
                          <a:latin typeface="Calibri"/>
                        </a:rPr>
                        <a:t>3.97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3693204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l" fontAlgn="base"/>
                      <a:r>
                        <a:rPr lang="en-US" sz="2000" b="0" i="0">
                          <a:solidFill>
                            <a:srgbClr val="333333"/>
                          </a:solidFill>
                          <a:effectLst/>
                          <a:latin typeface="Calibri"/>
                        </a:rPr>
                        <a:t>My department, program, or lab has been supportive through the challenges of the pandemic.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2000" b="0" i="0">
                          <a:solidFill>
                            <a:srgbClr val="333333"/>
                          </a:solidFill>
                          <a:effectLst/>
                          <a:latin typeface="Calibri"/>
                        </a:rPr>
                        <a:t>4.00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6611918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l" fontAlgn="base"/>
                      <a:r>
                        <a:rPr lang="en-US" sz="2000" b="0" i="0">
                          <a:solidFill>
                            <a:srgbClr val="333333"/>
                          </a:solidFill>
                          <a:effectLst/>
                          <a:latin typeface="Calibri"/>
                        </a:rPr>
                        <a:t>My thesis/dissertation chair or mentor provides me the support that I currently need.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2000" b="0" i="0">
                          <a:solidFill>
                            <a:srgbClr val="333333"/>
                          </a:solidFill>
                          <a:effectLst/>
                          <a:latin typeface="Calibri"/>
                        </a:rPr>
                        <a:t>3.91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7577639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3D9CBA-A053-92AA-ED38-853E3662E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1864D-6B34-4683-8CBD-92412E369C8D}" type="slidenum">
              <a:rPr lang="en-US" smtClean="0"/>
              <a:t>20</a:t>
            </a:fld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4F50736-7F18-12A2-1006-B44DA3F22A6B}"/>
              </a:ext>
            </a:extLst>
          </p:cNvPr>
          <p:cNvGrpSpPr/>
          <p:nvPr/>
        </p:nvGrpSpPr>
        <p:grpSpPr>
          <a:xfrm>
            <a:off x="8671560" y="0"/>
            <a:ext cx="3520440" cy="1600503"/>
            <a:chOff x="5623560" y="0"/>
            <a:chExt cx="3520440" cy="160050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6D35295-2CAA-F8AD-A3DB-A93EA8BFC4D3}"/>
                </a:ext>
              </a:extLst>
            </p:cNvPr>
            <p:cNvGrpSpPr>
              <a:grpSpLocks noChangeAspect="1"/>
            </p:cNvGrpSpPr>
            <p:nvPr/>
          </p:nvGrpSpPr>
          <p:grpSpPr>
            <a:xfrm flipH="1">
              <a:off x="6265840" y="0"/>
              <a:ext cx="2878160" cy="1600503"/>
              <a:chOff x="-1" y="0"/>
              <a:chExt cx="5756320" cy="3201005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F93E9B49-A252-7C36-17AB-B38EC518219C}"/>
                  </a:ext>
                </a:extLst>
              </p:cNvPr>
              <p:cNvSpPr/>
              <p:nvPr/>
            </p:nvSpPr>
            <p:spPr>
              <a:xfrm>
                <a:off x="-1" y="0"/>
                <a:ext cx="640080" cy="640080"/>
              </a:xfrm>
              <a:prstGeom prst="rect">
                <a:avLst/>
              </a:prstGeom>
              <a:solidFill>
                <a:srgbClr val="DD3F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4FE72EC3-E47E-6F77-E123-394454194FCA}"/>
                  </a:ext>
                </a:extLst>
              </p:cNvPr>
              <p:cNvSpPr/>
              <p:nvPr/>
            </p:nvSpPr>
            <p:spPr>
              <a:xfrm>
                <a:off x="2560319" y="0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0F958EA2-39D1-A647-BC16-5BC5706A8745}"/>
                  </a:ext>
                </a:extLst>
              </p:cNvPr>
              <p:cNvSpPr/>
              <p:nvPr/>
            </p:nvSpPr>
            <p:spPr>
              <a:xfrm>
                <a:off x="1920239" y="0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560D914-0E0B-99E4-8D9F-189F64A5918F}"/>
                  </a:ext>
                </a:extLst>
              </p:cNvPr>
              <p:cNvSpPr/>
              <p:nvPr/>
            </p:nvSpPr>
            <p:spPr>
              <a:xfrm>
                <a:off x="1280159" y="0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3DAC5A0-EEE8-A9F6-2105-0FCD2F7C5986}"/>
                  </a:ext>
                </a:extLst>
              </p:cNvPr>
              <p:cNvSpPr/>
              <p:nvPr/>
            </p:nvSpPr>
            <p:spPr>
              <a:xfrm>
                <a:off x="640079" y="0"/>
                <a:ext cx="640080" cy="64008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18589FC-EB43-4E4A-27C1-F7A20B0B4391}"/>
                  </a:ext>
                </a:extLst>
              </p:cNvPr>
              <p:cNvSpPr/>
              <p:nvPr/>
            </p:nvSpPr>
            <p:spPr>
              <a:xfrm flipH="1">
                <a:off x="2560319" y="640685"/>
                <a:ext cx="640080" cy="640080"/>
              </a:xfrm>
              <a:prstGeom prst="rect">
                <a:avLst/>
              </a:prstGeom>
              <a:solidFill>
                <a:srgbClr val="DD3F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E0C270D-21A6-80D5-C6DF-3B343BEAC115}"/>
                  </a:ext>
                </a:extLst>
              </p:cNvPr>
              <p:cNvSpPr/>
              <p:nvPr/>
            </p:nvSpPr>
            <p:spPr>
              <a:xfrm flipH="1">
                <a:off x="-1" y="640685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AEEC5D3E-2368-AE84-9C05-3A2D1EF1D92B}"/>
                  </a:ext>
                </a:extLst>
              </p:cNvPr>
              <p:cNvSpPr/>
              <p:nvPr/>
            </p:nvSpPr>
            <p:spPr>
              <a:xfrm flipH="1">
                <a:off x="640079" y="640685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F19AB21-4FC3-F641-F21E-642EA04A9BC8}"/>
                  </a:ext>
                </a:extLst>
              </p:cNvPr>
              <p:cNvSpPr/>
              <p:nvPr/>
            </p:nvSpPr>
            <p:spPr>
              <a:xfrm flipH="1">
                <a:off x="1280159" y="640685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1A773263-2A49-395D-1A9B-085B80F7C00A}"/>
                  </a:ext>
                </a:extLst>
              </p:cNvPr>
              <p:cNvSpPr/>
              <p:nvPr/>
            </p:nvSpPr>
            <p:spPr>
              <a:xfrm flipH="1">
                <a:off x="1920239" y="640685"/>
                <a:ext cx="640080" cy="64008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42C12F05-EAA3-CE36-09C4-EDA88D63F8E4}"/>
                  </a:ext>
                </a:extLst>
              </p:cNvPr>
              <p:cNvSpPr/>
              <p:nvPr/>
            </p:nvSpPr>
            <p:spPr>
              <a:xfrm>
                <a:off x="3200399" y="640685"/>
                <a:ext cx="640080" cy="640079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E1ECF05E-91C8-45C4-74DB-A44D4C2B7D09}"/>
                  </a:ext>
                </a:extLst>
              </p:cNvPr>
              <p:cNvSpPr/>
              <p:nvPr/>
            </p:nvSpPr>
            <p:spPr>
              <a:xfrm>
                <a:off x="3200399" y="0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AB4B32E8-D9E9-51D2-AA40-4A4107D5ABCF}"/>
                  </a:ext>
                </a:extLst>
              </p:cNvPr>
              <p:cNvSpPr/>
              <p:nvPr/>
            </p:nvSpPr>
            <p:spPr>
              <a:xfrm>
                <a:off x="3289311" y="734499"/>
                <a:ext cx="457200" cy="457199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39AA5C6-499C-6A70-21B9-0510F820B1F7}"/>
                  </a:ext>
                </a:extLst>
              </p:cNvPr>
              <p:cNvSpPr/>
              <p:nvPr/>
            </p:nvSpPr>
            <p:spPr>
              <a:xfrm>
                <a:off x="0" y="1280765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99D30A7C-6806-D557-0923-3F8BEAFC592D}"/>
                  </a:ext>
                </a:extLst>
              </p:cNvPr>
              <p:cNvSpPr/>
              <p:nvPr/>
            </p:nvSpPr>
            <p:spPr>
              <a:xfrm>
                <a:off x="-1" y="1920845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F663C1A0-3D8F-96DF-A254-C6E1C58F68F2}"/>
                  </a:ext>
                </a:extLst>
              </p:cNvPr>
              <p:cNvSpPr/>
              <p:nvPr/>
            </p:nvSpPr>
            <p:spPr>
              <a:xfrm>
                <a:off x="-1" y="2560925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B57C86EF-12DF-8BB2-7359-A69A65DB0CF7}"/>
                  </a:ext>
                </a:extLst>
              </p:cNvPr>
              <p:cNvSpPr/>
              <p:nvPr/>
            </p:nvSpPr>
            <p:spPr>
              <a:xfrm>
                <a:off x="640079" y="1280765"/>
                <a:ext cx="640080" cy="640080"/>
              </a:xfrm>
              <a:prstGeom prst="rect">
                <a:avLst/>
              </a:prstGeom>
              <a:solidFill>
                <a:srgbClr val="DD3F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1D0411D7-540C-E6EA-89C0-8E51061F122D}"/>
                  </a:ext>
                </a:extLst>
              </p:cNvPr>
              <p:cNvSpPr/>
              <p:nvPr/>
            </p:nvSpPr>
            <p:spPr>
              <a:xfrm>
                <a:off x="1280158" y="1280765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80AE8A1F-E14C-76B9-C315-A79D7CE1494D}"/>
                  </a:ext>
                </a:extLst>
              </p:cNvPr>
              <p:cNvSpPr/>
              <p:nvPr/>
            </p:nvSpPr>
            <p:spPr>
              <a:xfrm flipH="1">
                <a:off x="1920237" y="1280765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2FEEF54A-1842-967A-CC41-8F50BEDAB247}"/>
                  </a:ext>
                </a:extLst>
              </p:cNvPr>
              <p:cNvSpPr/>
              <p:nvPr/>
            </p:nvSpPr>
            <p:spPr>
              <a:xfrm>
                <a:off x="1920239" y="1912677"/>
                <a:ext cx="640080" cy="640079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AA125217-3390-C74E-2742-B2905B381D40}"/>
                  </a:ext>
                </a:extLst>
              </p:cNvPr>
              <p:cNvSpPr/>
              <p:nvPr/>
            </p:nvSpPr>
            <p:spPr>
              <a:xfrm>
                <a:off x="640077" y="1922724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2A44F321-6A3D-ACBD-A199-5FB5E18FF8E2}"/>
                  </a:ext>
                </a:extLst>
              </p:cNvPr>
              <p:cNvSpPr/>
              <p:nvPr/>
            </p:nvSpPr>
            <p:spPr>
              <a:xfrm>
                <a:off x="5116239" y="640685"/>
                <a:ext cx="640080" cy="640079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908AB5BC-1F74-89D0-897A-74E11474A8FC}"/>
                  </a:ext>
                </a:extLst>
              </p:cNvPr>
              <p:cNvSpPr/>
              <p:nvPr/>
            </p:nvSpPr>
            <p:spPr>
              <a:xfrm>
                <a:off x="730759" y="1368121"/>
                <a:ext cx="457200" cy="45720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ED081A31-1541-25DC-FB23-F586471F0C83}"/>
                  </a:ext>
                </a:extLst>
              </p:cNvPr>
              <p:cNvSpPr/>
              <p:nvPr/>
            </p:nvSpPr>
            <p:spPr>
              <a:xfrm>
                <a:off x="91439" y="92045"/>
                <a:ext cx="457200" cy="45720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248EEFBD-EB0A-14F7-68E5-4CAFEFC97C48}"/>
                  </a:ext>
                </a:extLst>
              </p:cNvPr>
              <p:cNvSpPr/>
              <p:nvPr/>
            </p:nvSpPr>
            <p:spPr>
              <a:xfrm>
                <a:off x="2650151" y="734498"/>
                <a:ext cx="457200" cy="45720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18B6A746-07FA-8D44-C732-0D6EF4D6FD76}"/>
                  </a:ext>
                </a:extLst>
              </p:cNvPr>
              <p:cNvSpPr/>
              <p:nvPr/>
            </p:nvSpPr>
            <p:spPr>
              <a:xfrm>
                <a:off x="1377051" y="92045"/>
                <a:ext cx="457200" cy="45720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F227CC43-9868-AD98-0B0B-455D9EAC4C11}"/>
                  </a:ext>
                </a:extLst>
              </p:cNvPr>
              <p:cNvSpPr/>
              <p:nvPr/>
            </p:nvSpPr>
            <p:spPr>
              <a:xfrm>
                <a:off x="2011435" y="1368121"/>
                <a:ext cx="457200" cy="45720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EE79D971-9FB3-7E10-88D8-C42CB95DA89C}"/>
                  </a:ext>
                </a:extLst>
              </p:cNvPr>
              <p:cNvSpPr/>
              <p:nvPr/>
            </p:nvSpPr>
            <p:spPr>
              <a:xfrm>
                <a:off x="91196" y="2005548"/>
                <a:ext cx="457200" cy="45720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D0DBC041-8015-1A2C-CED2-2748B82FBDE6}"/>
                  </a:ext>
                </a:extLst>
              </p:cNvPr>
              <p:cNvSpPr/>
              <p:nvPr/>
            </p:nvSpPr>
            <p:spPr>
              <a:xfrm>
                <a:off x="3289311" y="96975"/>
                <a:ext cx="457200" cy="45720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27B3DC1-5E9C-615B-69F4-21FC745415A1}"/>
                </a:ext>
              </a:extLst>
            </p:cNvPr>
            <p:cNvSpPr/>
            <p:nvPr/>
          </p:nvSpPr>
          <p:spPr>
            <a:xfrm flipH="1">
              <a:off x="6903720" y="1"/>
              <a:ext cx="320040" cy="320040"/>
            </a:xfrm>
            <a:prstGeom prst="rect">
              <a:avLst/>
            </a:prstGeom>
            <a:solidFill>
              <a:srgbClr val="DD3F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4680BE3-B448-9C4D-82B0-411D5303AF67}"/>
                </a:ext>
              </a:extLst>
            </p:cNvPr>
            <p:cNvSpPr/>
            <p:nvPr/>
          </p:nvSpPr>
          <p:spPr>
            <a:xfrm flipH="1">
              <a:off x="6583681" y="1"/>
              <a:ext cx="320040" cy="320040"/>
            </a:xfrm>
            <a:prstGeom prst="rect">
              <a:avLst/>
            </a:prstGeom>
            <a:solidFill>
              <a:srgbClr val="6C85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AF311EC-0AC5-0875-9CB6-13AC4E177AA4}"/>
                </a:ext>
              </a:extLst>
            </p:cNvPr>
            <p:cNvSpPr/>
            <p:nvPr/>
          </p:nvSpPr>
          <p:spPr>
            <a:xfrm>
              <a:off x="6263641" y="1"/>
              <a:ext cx="320040" cy="320040"/>
            </a:xfrm>
            <a:prstGeom prst="rect">
              <a:avLst/>
            </a:prstGeom>
            <a:solidFill>
              <a:srgbClr val="3242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66B4D3A-9561-7A30-815A-7161BFF0B5CE}"/>
                </a:ext>
              </a:extLst>
            </p:cNvPr>
            <p:cNvSpPr/>
            <p:nvPr/>
          </p:nvSpPr>
          <p:spPr>
            <a:xfrm flipH="1">
              <a:off x="6949820" y="43679"/>
              <a:ext cx="228600" cy="228600"/>
            </a:xfrm>
            <a:prstGeom prst="rect">
              <a:avLst/>
            </a:prstGeom>
            <a:solidFill>
              <a:srgbClr val="3242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22C16CF-4D20-6A1E-641B-A6DEBE4CDD0A}"/>
                </a:ext>
              </a:extLst>
            </p:cNvPr>
            <p:cNvSpPr/>
            <p:nvPr/>
          </p:nvSpPr>
          <p:spPr>
            <a:xfrm flipH="1">
              <a:off x="6309482" y="43679"/>
              <a:ext cx="228600" cy="228600"/>
            </a:xfrm>
            <a:prstGeom prst="rect">
              <a:avLst/>
            </a:prstGeom>
            <a:solidFill>
              <a:srgbClr val="8E8F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E94A1D5-087D-4384-45BB-64C3A6711801}"/>
                </a:ext>
              </a:extLst>
            </p:cNvPr>
            <p:cNvSpPr/>
            <p:nvPr/>
          </p:nvSpPr>
          <p:spPr>
            <a:xfrm>
              <a:off x="5943600" y="0"/>
              <a:ext cx="320040" cy="320040"/>
            </a:xfrm>
            <a:prstGeom prst="rect">
              <a:avLst/>
            </a:prstGeom>
            <a:solidFill>
              <a:srgbClr val="8E8F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2A92D27-5A61-8FF0-A2D1-7E9D00A725CF}"/>
                </a:ext>
              </a:extLst>
            </p:cNvPr>
            <p:cNvSpPr/>
            <p:nvPr/>
          </p:nvSpPr>
          <p:spPr>
            <a:xfrm>
              <a:off x="5623560" y="0"/>
              <a:ext cx="320040" cy="320040"/>
            </a:xfrm>
            <a:prstGeom prst="rect">
              <a:avLst/>
            </a:prstGeom>
            <a:solidFill>
              <a:srgbClr val="EDE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E51B1C76-D06C-6F7F-235A-AF0F334466B4}"/>
              </a:ext>
            </a:extLst>
          </p:cNvPr>
          <p:cNvGrpSpPr/>
          <p:nvPr/>
        </p:nvGrpSpPr>
        <p:grpSpPr>
          <a:xfrm>
            <a:off x="8823960" y="152400"/>
            <a:ext cx="3520440" cy="1600503"/>
            <a:chOff x="5623560" y="0"/>
            <a:chExt cx="3520440" cy="1600503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A0AA1EC8-AC19-5131-53B7-270098E30768}"/>
                </a:ext>
              </a:extLst>
            </p:cNvPr>
            <p:cNvGrpSpPr>
              <a:grpSpLocks noChangeAspect="1"/>
            </p:cNvGrpSpPr>
            <p:nvPr/>
          </p:nvGrpSpPr>
          <p:grpSpPr>
            <a:xfrm flipH="1">
              <a:off x="6265840" y="0"/>
              <a:ext cx="2878160" cy="1600503"/>
              <a:chOff x="-1" y="0"/>
              <a:chExt cx="5756320" cy="3201005"/>
            </a:xfrm>
          </p:grpSpPr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DAF3DB15-CDCD-6173-4C33-D479325F8833}"/>
                  </a:ext>
                </a:extLst>
              </p:cNvPr>
              <p:cNvSpPr/>
              <p:nvPr/>
            </p:nvSpPr>
            <p:spPr>
              <a:xfrm>
                <a:off x="-1" y="0"/>
                <a:ext cx="640080" cy="640080"/>
              </a:xfrm>
              <a:prstGeom prst="rect">
                <a:avLst/>
              </a:prstGeom>
              <a:solidFill>
                <a:srgbClr val="DD3F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771D427A-5F9F-51DF-4250-033017B07A08}"/>
                  </a:ext>
                </a:extLst>
              </p:cNvPr>
              <p:cNvSpPr/>
              <p:nvPr/>
            </p:nvSpPr>
            <p:spPr>
              <a:xfrm>
                <a:off x="2560319" y="0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70353B23-323E-6902-06E6-42B17807D907}"/>
                  </a:ext>
                </a:extLst>
              </p:cNvPr>
              <p:cNvSpPr/>
              <p:nvPr/>
            </p:nvSpPr>
            <p:spPr>
              <a:xfrm>
                <a:off x="1920239" y="0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084C67D9-FDAD-7686-8AD0-1EE4B689D9D5}"/>
                  </a:ext>
                </a:extLst>
              </p:cNvPr>
              <p:cNvSpPr/>
              <p:nvPr/>
            </p:nvSpPr>
            <p:spPr>
              <a:xfrm>
                <a:off x="1280159" y="0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8444E3DD-B357-2BE2-07D6-0BB53E6B93ED}"/>
                  </a:ext>
                </a:extLst>
              </p:cNvPr>
              <p:cNvSpPr/>
              <p:nvPr/>
            </p:nvSpPr>
            <p:spPr>
              <a:xfrm>
                <a:off x="640079" y="0"/>
                <a:ext cx="640080" cy="64008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7A2FF5EE-4549-C75D-F2EF-E80490A1614E}"/>
                  </a:ext>
                </a:extLst>
              </p:cNvPr>
              <p:cNvSpPr/>
              <p:nvPr/>
            </p:nvSpPr>
            <p:spPr>
              <a:xfrm flipH="1">
                <a:off x="2560319" y="640685"/>
                <a:ext cx="640080" cy="640080"/>
              </a:xfrm>
              <a:prstGeom prst="rect">
                <a:avLst/>
              </a:prstGeom>
              <a:solidFill>
                <a:srgbClr val="DD3F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CE8D349D-8946-6231-73DB-2CCFD888C714}"/>
                  </a:ext>
                </a:extLst>
              </p:cNvPr>
              <p:cNvSpPr/>
              <p:nvPr/>
            </p:nvSpPr>
            <p:spPr>
              <a:xfrm flipH="1">
                <a:off x="-1" y="640685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EB84CABC-4BCB-5CE9-685D-0D6A9ABD3ACC}"/>
                  </a:ext>
                </a:extLst>
              </p:cNvPr>
              <p:cNvSpPr/>
              <p:nvPr/>
            </p:nvSpPr>
            <p:spPr>
              <a:xfrm flipH="1">
                <a:off x="640079" y="640685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779B6509-80D9-CD18-8AD6-2751AB414AFE}"/>
                  </a:ext>
                </a:extLst>
              </p:cNvPr>
              <p:cNvSpPr/>
              <p:nvPr/>
            </p:nvSpPr>
            <p:spPr>
              <a:xfrm flipH="1">
                <a:off x="1280159" y="640685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5906CE98-5C5A-055E-BAA8-89320D64C579}"/>
                  </a:ext>
                </a:extLst>
              </p:cNvPr>
              <p:cNvSpPr/>
              <p:nvPr/>
            </p:nvSpPr>
            <p:spPr>
              <a:xfrm flipH="1">
                <a:off x="1920239" y="640685"/>
                <a:ext cx="640080" cy="64008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6DE71CE4-DA1D-9360-FDB2-7FE85DFDBCD7}"/>
                  </a:ext>
                </a:extLst>
              </p:cNvPr>
              <p:cNvSpPr/>
              <p:nvPr/>
            </p:nvSpPr>
            <p:spPr>
              <a:xfrm>
                <a:off x="3200399" y="640685"/>
                <a:ext cx="640080" cy="640079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761AAD61-92FC-8194-2324-0EE5BABAB412}"/>
                  </a:ext>
                </a:extLst>
              </p:cNvPr>
              <p:cNvSpPr/>
              <p:nvPr/>
            </p:nvSpPr>
            <p:spPr>
              <a:xfrm>
                <a:off x="3200399" y="0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B525AF33-6CB7-34D0-9FEC-B71C71ABA499}"/>
                  </a:ext>
                </a:extLst>
              </p:cNvPr>
              <p:cNvSpPr/>
              <p:nvPr/>
            </p:nvSpPr>
            <p:spPr>
              <a:xfrm>
                <a:off x="3289311" y="734499"/>
                <a:ext cx="457200" cy="457199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26A862B8-A7BD-14F8-60E6-73C18BC9FB1C}"/>
                  </a:ext>
                </a:extLst>
              </p:cNvPr>
              <p:cNvSpPr/>
              <p:nvPr/>
            </p:nvSpPr>
            <p:spPr>
              <a:xfrm>
                <a:off x="0" y="1280765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2FE12907-26C9-150E-EC76-3F69D70F253D}"/>
                  </a:ext>
                </a:extLst>
              </p:cNvPr>
              <p:cNvSpPr/>
              <p:nvPr/>
            </p:nvSpPr>
            <p:spPr>
              <a:xfrm>
                <a:off x="-1" y="1920845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61FAC108-D5A1-2D36-DFDB-9E0DD649FA18}"/>
                  </a:ext>
                </a:extLst>
              </p:cNvPr>
              <p:cNvSpPr/>
              <p:nvPr/>
            </p:nvSpPr>
            <p:spPr>
              <a:xfrm>
                <a:off x="-1" y="2560925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D21425E7-1C45-A211-BB67-68B48DD1B43C}"/>
                  </a:ext>
                </a:extLst>
              </p:cNvPr>
              <p:cNvSpPr/>
              <p:nvPr/>
            </p:nvSpPr>
            <p:spPr>
              <a:xfrm>
                <a:off x="640079" y="1280765"/>
                <a:ext cx="640080" cy="640080"/>
              </a:xfrm>
              <a:prstGeom prst="rect">
                <a:avLst/>
              </a:prstGeom>
              <a:solidFill>
                <a:srgbClr val="DD3F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F14824DD-0226-75B0-4433-1D85039970F1}"/>
                  </a:ext>
                </a:extLst>
              </p:cNvPr>
              <p:cNvSpPr/>
              <p:nvPr/>
            </p:nvSpPr>
            <p:spPr>
              <a:xfrm>
                <a:off x="1280158" y="1280765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87F0D358-9485-EEC8-2223-FD5E178426FB}"/>
                  </a:ext>
                </a:extLst>
              </p:cNvPr>
              <p:cNvSpPr/>
              <p:nvPr/>
            </p:nvSpPr>
            <p:spPr>
              <a:xfrm flipH="1">
                <a:off x="1920237" y="1280765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F1974ED8-B25B-A6E6-2CA2-FD2547ECDCA6}"/>
                  </a:ext>
                </a:extLst>
              </p:cNvPr>
              <p:cNvSpPr/>
              <p:nvPr/>
            </p:nvSpPr>
            <p:spPr>
              <a:xfrm>
                <a:off x="1920239" y="1912677"/>
                <a:ext cx="640080" cy="640079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7A58737A-D53B-21F3-37E2-E9FB243B4267}"/>
                  </a:ext>
                </a:extLst>
              </p:cNvPr>
              <p:cNvSpPr/>
              <p:nvPr/>
            </p:nvSpPr>
            <p:spPr>
              <a:xfrm>
                <a:off x="640077" y="1922724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F294CBF2-F1FD-8339-12D5-EFD7EFA5AF8C}"/>
                  </a:ext>
                </a:extLst>
              </p:cNvPr>
              <p:cNvSpPr/>
              <p:nvPr/>
            </p:nvSpPr>
            <p:spPr>
              <a:xfrm>
                <a:off x="5116239" y="640685"/>
                <a:ext cx="640080" cy="640079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495378DF-EA6E-5394-71AD-4F58A798D2EF}"/>
                  </a:ext>
                </a:extLst>
              </p:cNvPr>
              <p:cNvSpPr/>
              <p:nvPr/>
            </p:nvSpPr>
            <p:spPr>
              <a:xfrm>
                <a:off x="730759" y="1368121"/>
                <a:ext cx="457200" cy="45720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BEB6B0D2-DD32-37FA-4622-89631979B1E7}"/>
                  </a:ext>
                </a:extLst>
              </p:cNvPr>
              <p:cNvSpPr/>
              <p:nvPr/>
            </p:nvSpPr>
            <p:spPr>
              <a:xfrm>
                <a:off x="91439" y="92045"/>
                <a:ext cx="457200" cy="45720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1EBDA3BA-89F0-D11E-AE00-D692C1BD1822}"/>
                  </a:ext>
                </a:extLst>
              </p:cNvPr>
              <p:cNvSpPr/>
              <p:nvPr/>
            </p:nvSpPr>
            <p:spPr>
              <a:xfrm>
                <a:off x="2650151" y="734498"/>
                <a:ext cx="457200" cy="45720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7D7E454F-E8AC-23B3-F811-E5AF93092F22}"/>
                  </a:ext>
                </a:extLst>
              </p:cNvPr>
              <p:cNvSpPr/>
              <p:nvPr/>
            </p:nvSpPr>
            <p:spPr>
              <a:xfrm>
                <a:off x="1377051" y="92045"/>
                <a:ext cx="457200" cy="45720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A8BF837B-9995-AFA0-5E98-4F7C751A7A2E}"/>
                  </a:ext>
                </a:extLst>
              </p:cNvPr>
              <p:cNvSpPr/>
              <p:nvPr/>
            </p:nvSpPr>
            <p:spPr>
              <a:xfrm>
                <a:off x="2011435" y="1368121"/>
                <a:ext cx="457200" cy="45720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A358DDE4-964A-5868-D3C3-2EB182551F1D}"/>
                  </a:ext>
                </a:extLst>
              </p:cNvPr>
              <p:cNvSpPr/>
              <p:nvPr/>
            </p:nvSpPr>
            <p:spPr>
              <a:xfrm>
                <a:off x="91196" y="2005548"/>
                <a:ext cx="457200" cy="45720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7AF3AEFA-0105-8DF4-D16E-1AA5AA910E08}"/>
                  </a:ext>
                </a:extLst>
              </p:cNvPr>
              <p:cNvSpPr/>
              <p:nvPr/>
            </p:nvSpPr>
            <p:spPr>
              <a:xfrm>
                <a:off x="3289311" y="96975"/>
                <a:ext cx="457200" cy="45720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E5536EEA-3BFE-6EBF-899B-FFBF30CA5F69}"/>
                </a:ext>
              </a:extLst>
            </p:cNvPr>
            <p:cNvSpPr/>
            <p:nvPr/>
          </p:nvSpPr>
          <p:spPr>
            <a:xfrm flipH="1">
              <a:off x="6903720" y="1"/>
              <a:ext cx="320040" cy="320040"/>
            </a:xfrm>
            <a:prstGeom prst="rect">
              <a:avLst/>
            </a:prstGeom>
            <a:solidFill>
              <a:srgbClr val="DD3F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B7820692-D8EF-705F-DB5B-1EB3B407F71C}"/>
                </a:ext>
              </a:extLst>
            </p:cNvPr>
            <p:cNvSpPr/>
            <p:nvPr/>
          </p:nvSpPr>
          <p:spPr>
            <a:xfrm flipH="1">
              <a:off x="6583681" y="1"/>
              <a:ext cx="320040" cy="320040"/>
            </a:xfrm>
            <a:prstGeom prst="rect">
              <a:avLst/>
            </a:prstGeom>
            <a:solidFill>
              <a:srgbClr val="6C85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8A2B0FAE-6AA6-C940-390C-EB541DCC6119}"/>
                </a:ext>
              </a:extLst>
            </p:cNvPr>
            <p:cNvSpPr/>
            <p:nvPr/>
          </p:nvSpPr>
          <p:spPr>
            <a:xfrm>
              <a:off x="6263641" y="1"/>
              <a:ext cx="320040" cy="320040"/>
            </a:xfrm>
            <a:prstGeom prst="rect">
              <a:avLst/>
            </a:prstGeom>
            <a:solidFill>
              <a:srgbClr val="3242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7ABD784C-12C4-F80F-7D8F-0A1292BE0727}"/>
                </a:ext>
              </a:extLst>
            </p:cNvPr>
            <p:cNvSpPr/>
            <p:nvPr/>
          </p:nvSpPr>
          <p:spPr>
            <a:xfrm flipH="1">
              <a:off x="6949820" y="43679"/>
              <a:ext cx="228600" cy="228600"/>
            </a:xfrm>
            <a:prstGeom prst="rect">
              <a:avLst/>
            </a:prstGeom>
            <a:solidFill>
              <a:srgbClr val="3242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AEFD029E-5FB3-85C0-D7E6-0BDAE8F83645}"/>
                </a:ext>
              </a:extLst>
            </p:cNvPr>
            <p:cNvSpPr/>
            <p:nvPr/>
          </p:nvSpPr>
          <p:spPr>
            <a:xfrm flipH="1">
              <a:off x="6309482" y="43679"/>
              <a:ext cx="228600" cy="228600"/>
            </a:xfrm>
            <a:prstGeom prst="rect">
              <a:avLst/>
            </a:prstGeom>
            <a:solidFill>
              <a:srgbClr val="8E8F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5B67F70A-3DB1-D4F5-A983-1C61D4E281C3}"/>
                </a:ext>
              </a:extLst>
            </p:cNvPr>
            <p:cNvSpPr/>
            <p:nvPr/>
          </p:nvSpPr>
          <p:spPr>
            <a:xfrm>
              <a:off x="5943600" y="0"/>
              <a:ext cx="320040" cy="320040"/>
            </a:xfrm>
            <a:prstGeom prst="rect">
              <a:avLst/>
            </a:prstGeom>
            <a:solidFill>
              <a:srgbClr val="8E8F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1AF66DDA-CAE7-D542-510B-AD17289FB77F}"/>
                </a:ext>
              </a:extLst>
            </p:cNvPr>
            <p:cNvSpPr/>
            <p:nvPr/>
          </p:nvSpPr>
          <p:spPr>
            <a:xfrm>
              <a:off x="5623560" y="0"/>
              <a:ext cx="320040" cy="320040"/>
            </a:xfrm>
            <a:prstGeom prst="rect">
              <a:avLst/>
            </a:prstGeom>
            <a:solidFill>
              <a:srgbClr val="EDE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406518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1C883-69EA-4B42-600A-7C76BF955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Personal Structure </a:t>
            </a:r>
            <a:endParaRPr lang="en-US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B660411D-DE6A-AEF0-5BFF-C2F2B66F4B1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1102637"/>
              </p:ext>
            </p:extLst>
          </p:nvPr>
        </p:nvGraphicFramePr>
        <p:xfrm>
          <a:off x="838200" y="1825625"/>
          <a:ext cx="10515599" cy="28498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7959813">
                  <a:extLst>
                    <a:ext uri="{9D8B030D-6E8A-4147-A177-3AD203B41FA5}">
                      <a16:colId xmlns:a16="http://schemas.microsoft.com/office/drawing/2014/main" val="3121973346"/>
                    </a:ext>
                  </a:extLst>
                </a:gridCol>
                <a:gridCol w="2555786">
                  <a:extLst>
                    <a:ext uri="{9D8B030D-6E8A-4147-A177-3AD203B41FA5}">
                      <a16:colId xmlns:a16="http://schemas.microsoft.com/office/drawing/2014/main" val="4000580639"/>
                    </a:ext>
                  </a:extLst>
                </a:gridCol>
              </a:tblGrid>
              <a:tr h="276225">
                <a:tc>
                  <a:txBody>
                    <a:bodyPr/>
                    <a:lstStyle/>
                    <a:p>
                      <a:pPr algn="l" fontAlgn="base"/>
                      <a:r>
                        <a:rPr lang="en-US" sz="2000" b="1" i="0">
                          <a:solidFill>
                            <a:srgbClr val="333333"/>
                          </a:solidFill>
                          <a:effectLst/>
                          <a:latin typeface="Calibri"/>
                        </a:rPr>
                        <a:t>Item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000" b="1" i="0">
                          <a:solidFill>
                            <a:srgbClr val="333333"/>
                          </a:solidFill>
                          <a:effectLst/>
                          <a:latin typeface="Calibri"/>
                        </a:rPr>
                        <a:t>Mean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8500160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l" fontAlgn="base"/>
                      <a:r>
                        <a:rPr lang="en-US" sz="2000" b="0" i="0">
                          <a:solidFill>
                            <a:srgbClr val="333333"/>
                          </a:solidFill>
                          <a:effectLst/>
                          <a:latin typeface="Calibri"/>
                        </a:rPr>
                        <a:t>I have access to safe, secure housing.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000" b="0" i="0">
                          <a:solidFill>
                            <a:srgbClr val="333333"/>
                          </a:solidFill>
                          <a:effectLst/>
                          <a:latin typeface="Calibri"/>
                        </a:rPr>
                        <a:t>4.64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4739665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l" fontAlgn="base"/>
                      <a:r>
                        <a:rPr lang="en-US" sz="2000" b="0" i="0">
                          <a:solidFill>
                            <a:srgbClr val="333333"/>
                          </a:solidFill>
                          <a:effectLst/>
                          <a:latin typeface="Calibri"/>
                        </a:rPr>
                        <a:t>I have access to health care as needed.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000" b="0" i="0">
                          <a:solidFill>
                            <a:srgbClr val="333333"/>
                          </a:solidFill>
                          <a:effectLst/>
                          <a:latin typeface="Calibri"/>
                        </a:rPr>
                        <a:t>4.64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4430672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 fontAlgn="base"/>
                      <a:r>
                        <a:rPr lang="en-US" sz="2000" b="0" i="0">
                          <a:solidFill>
                            <a:srgbClr val="333333"/>
                          </a:solidFill>
                          <a:effectLst/>
                          <a:latin typeface="Calibri"/>
                        </a:rPr>
                        <a:t>I have sufficient access to food and personal care items.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000" b="0" i="0">
                          <a:solidFill>
                            <a:srgbClr val="333333"/>
                          </a:solidFill>
                          <a:effectLst/>
                          <a:latin typeface="Calibri"/>
                        </a:rPr>
                        <a:t>4.64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4041934"/>
                  </a:ext>
                </a:extLst>
              </a:tr>
              <a:tr h="476250">
                <a:tc>
                  <a:txBody>
                    <a:bodyPr/>
                    <a:lstStyle/>
                    <a:p>
                      <a:pPr algn="l" fontAlgn="base"/>
                      <a:r>
                        <a:rPr lang="en-US" sz="2000" b="0" i="0">
                          <a:solidFill>
                            <a:srgbClr val="333333"/>
                          </a:solidFill>
                          <a:effectLst/>
                          <a:latin typeface="Calibri"/>
                        </a:rPr>
                        <a:t>I have the needed social supports (e.g., family, friends, peers) to get through the COVID-19 situation.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000" b="0" i="0">
                          <a:solidFill>
                            <a:srgbClr val="333333"/>
                          </a:solidFill>
                          <a:effectLst/>
                          <a:latin typeface="Calibri"/>
                        </a:rPr>
                        <a:t>4.36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2095666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l" fontAlgn="base"/>
                      <a:r>
                        <a:rPr lang="en-US" sz="2000" b="0" i="0">
                          <a:solidFill>
                            <a:srgbClr val="333333"/>
                          </a:solidFill>
                          <a:effectLst/>
                          <a:latin typeface="Calibri"/>
                        </a:rPr>
                        <a:t>I have the resources (e.g., information and tools) that I need to be productive.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000" b="0" i="0">
                          <a:solidFill>
                            <a:srgbClr val="333333"/>
                          </a:solidFill>
                          <a:effectLst/>
                          <a:latin typeface="Calibri"/>
                        </a:rPr>
                        <a:t>4.18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6676115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D83505-774C-ED9E-B7FD-CDC22F987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1864D-6B34-4683-8CBD-92412E369C8D}" type="slidenum">
              <a:rPr lang="en-US" smtClean="0"/>
              <a:t>21</a:t>
            </a:fld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6414B9A-BFAF-3917-05D2-CF662DA54FCC}"/>
              </a:ext>
            </a:extLst>
          </p:cNvPr>
          <p:cNvGrpSpPr/>
          <p:nvPr/>
        </p:nvGrpSpPr>
        <p:grpSpPr>
          <a:xfrm>
            <a:off x="8671560" y="0"/>
            <a:ext cx="3520440" cy="1600503"/>
            <a:chOff x="5623560" y="0"/>
            <a:chExt cx="3520440" cy="160050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DC86EA7-3CF5-F7CA-47AC-FB7E5DD36957}"/>
                </a:ext>
              </a:extLst>
            </p:cNvPr>
            <p:cNvGrpSpPr>
              <a:grpSpLocks noChangeAspect="1"/>
            </p:cNvGrpSpPr>
            <p:nvPr/>
          </p:nvGrpSpPr>
          <p:grpSpPr>
            <a:xfrm flipH="1">
              <a:off x="6265840" y="0"/>
              <a:ext cx="2878160" cy="1600503"/>
              <a:chOff x="-1" y="0"/>
              <a:chExt cx="5756320" cy="3201005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0AFD917-C259-A6E1-C064-E893DB4E2510}"/>
                  </a:ext>
                </a:extLst>
              </p:cNvPr>
              <p:cNvSpPr/>
              <p:nvPr/>
            </p:nvSpPr>
            <p:spPr>
              <a:xfrm>
                <a:off x="-1" y="0"/>
                <a:ext cx="640080" cy="640080"/>
              </a:xfrm>
              <a:prstGeom prst="rect">
                <a:avLst/>
              </a:prstGeom>
              <a:solidFill>
                <a:srgbClr val="DD3F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E952964-C810-42FB-F931-4D256537527F}"/>
                  </a:ext>
                </a:extLst>
              </p:cNvPr>
              <p:cNvSpPr/>
              <p:nvPr/>
            </p:nvSpPr>
            <p:spPr>
              <a:xfrm>
                <a:off x="2560319" y="0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B03284E0-5A43-DB87-0C35-881ED04D6BBA}"/>
                  </a:ext>
                </a:extLst>
              </p:cNvPr>
              <p:cNvSpPr/>
              <p:nvPr/>
            </p:nvSpPr>
            <p:spPr>
              <a:xfrm>
                <a:off x="1920239" y="0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B06A450-C354-375A-5A71-54BA789D3471}"/>
                  </a:ext>
                </a:extLst>
              </p:cNvPr>
              <p:cNvSpPr/>
              <p:nvPr/>
            </p:nvSpPr>
            <p:spPr>
              <a:xfrm>
                <a:off x="1280159" y="0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1F19046A-B63F-5948-A980-C05D042F138B}"/>
                  </a:ext>
                </a:extLst>
              </p:cNvPr>
              <p:cNvSpPr/>
              <p:nvPr/>
            </p:nvSpPr>
            <p:spPr>
              <a:xfrm>
                <a:off x="640079" y="0"/>
                <a:ext cx="640080" cy="64008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89E54A17-61EE-B164-3550-16D86554CA6D}"/>
                  </a:ext>
                </a:extLst>
              </p:cNvPr>
              <p:cNvSpPr/>
              <p:nvPr/>
            </p:nvSpPr>
            <p:spPr>
              <a:xfrm flipH="1">
                <a:off x="2560319" y="640685"/>
                <a:ext cx="640080" cy="640080"/>
              </a:xfrm>
              <a:prstGeom prst="rect">
                <a:avLst/>
              </a:prstGeom>
              <a:solidFill>
                <a:srgbClr val="DD3F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77654065-B8B4-79E4-FFA6-FD812334503D}"/>
                  </a:ext>
                </a:extLst>
              </p:cNvPr>
              <p:cNvSpPr/>
              <p:nvPr/>
            </p:nvSpPr>
            <p:spPr>
              <a:xfrm flipH="1">
                <a:off x="-1" y="640685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C61939E1-2DB3-FC00-9A2D-7BB292A6EA53}"/>
                  </a:ext>
                </a:extLst>
              </p:cNvPr>
              <p:cNvSpPr/>
              <p:nvPr/>
            </p:nvSpPr>
            <p:spPr>
              <a:xfrm flipH="1">
                <a:off x="640079" y="640685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421075A-48F1-0489-5EF9-695DB171B932}"/>
                  </a:ext>
                </a:extLst>
              </p:cNvPr>
              <p:cNvSpPr/>
              <p:nvPr/>
            </p:nvSpPr>
            <p:spPr>
              <a:xfrm flipH="1">
                <a:off x="1280159" y="640685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1F4DD5C7-8A8F-4BA5-3816-0D3206FFBF2C}"/>
                  </a:ext>
                </a:extLst>
              </p:cNvPr>
              <p:cNvSpPr/>
              <p:nvPr/>
            </p:nvSpPr>
            <p:spPr>
              <a:xfrm flipH="1">
                <a:off x="1920239" y="640685"/>
                <a:ext cx="640080" cy="64008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2B63C83D-4C41-3B73-54C8-E6322A3DCDA5}"/>
                  </a:ext>
                </a:extLst>
              </p:cNvPr>
              <p:cNvSpPr/>
              <p:nvPr/>
            </p:nvSpPr>
            <p:spPr>
              <a:xfrm>
                <a:off x="3200399" y="640685"/>
                <a:ext cx="640080" cy="640079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E4139F2-AB0E-68BE-FA27-0141316E7F89}"/>
                  </a:ext>
                </a:extLst>
              </p:cNvPr>
              <p:cNvSpPr/>
              <p:nvPr/>
            </p:nvSpPr>
            <p:spPr>
              <a:xfrm>
                <a:off x="3200399" y="0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9861AABA-5C0E-B60D-BBAD-B5B398AE07C2}"/>
                  </a:ext>
                </a:extLst>
              </p:cNvPr>
              <p:cNvSpPr/>
              <p:nvPr/>
            </p:nvSpPr>
            <p:spPr>
              <a:xfrm>
                <a:off x="3289311" y="734499"/>
                <a:ext cx="457200" cy="457199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7BCBA002-EF2D-8A4D-A34A-BB0C6189E23D}"/>
                  </a:ext>
                </a:extLst>
              </p:cNvPr>
              <p:cNvSpPr/>
              <p:nvPr/>
            </p:nvSpPr>
            <p:spPr>
              <a:xfrm>
                <a:off x="0" y="1280765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DA807C97-E2DD-DCA2-E215-627FDB4BCA1F}"/>
                  </a:ext>
                </a:extLst>
              </p:cNvPr>
              <p:cNvSpPr/>
              <p:nvPr/>
            </p:nvSpPr>
            <p:spPr>
              <a:xfrm>
                <a:off x="-1" y="1920845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FEF9C3F9-D5E0-71C0-16FF-D5FCDB6A776E}"/>
                  </a:ext>
                </a:extLst>
              </p:cNvPr>
              <p:cNvSpPr/>
              <p:nvPr/>
            </p:nvSpPr>
            <p:spPr>
              <a:xfrm>
                <a:off x="-1" y="2560925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BBD47210-97C6-1F71-C9F2-4084C3728A48}"/>
                  </a:ext>
                </a:extLst>
              </p:cNvPr>
              <p:cNvSpPr/>
              <p:nvPr/>
            </p:nvSpPr>
            <p:spPr>
              <a:xfrm>
                <a:off x="640079" y="1280765"/>
                <a:ext cx="640080" cy="640080"/>
              </a:xfrm>
              <a:prstGeom prst="rect">
                <a:avLst/>
              </a:prstGeom>
              <a:solidFill>
                <a:srgbClr val="DD3F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460530C3-AA08-0511-0960-429E1F770C3E}"/>
                  </a:ext>
                </a:extLst>
              </p:cNvPr>
              <p:cNvSpPr/>
              <p:nvPr/>
            </p:nvSpPr>
            <p:spPr>
              <a:xfrm>
                <a:off x="1280158" y="1280765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764150C7-244E-08D8-1A5F-3D53861E4840}"/>
                  </a:ext>
                </a:extLst>
              </p:cNvPr>
              <p:cNvSpPr/>
              <p:nvPr/>
            </p:nvSpPr>
            <p:spPr>
              <a:xfrm flipH="1">
                <a:off x="1920237" y="1280765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6815F295-9607-D1BC-E014-773799DB3422}"/>
                  </a:ext>
                </a:extLst>
              </p:cNvPr>
              <p:cNvSpPr/>
              <p:nvPr/>
            </p:nvSpPr>
            <p:spPr>
              <a:xfrm>
                <a:off x="1920239" y="1912677"/>
                <a:ext cx="640080" cy="640079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11A5C653-C202-9200-D630-16B61A2B3B60}"/>
                  </a:ext>
                </a:extLst>
              </p:cNvPr>
              <p:cNvSpPr/>
              <p:nvPr/>
            </p:nvSpPr>
            <p:spPr>
              <a:xfrm>
                <a:off x="640077" y="1922724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FF0BAA2A-14DA-B151-B3A8-CF89847059FF}"/>
                  </a:ext>
                </a:extLst>
              </p:cNvPr>
              <p:cNvSpPr/>
              <p:nvPr/>
            </p:nvSpPr>
            <p:spPr>
              <a:xfrm>
                <a:off x="5116239" y="640685"/>
                <a:ext cx="640080" cy="640079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5C4CE4B4-1A7C-7614-E944-588186E0831F}"/>
                  </a:ext>
                </a:extLst>
              </p:cNvPr>
              <p:cNvSpPr/>
              <p:nvPr/>
            </p:nvSpPr>
            <p:spPr>
              <a:xfrm>
                <a:off x="730759" y="1368121"/>
                <a:ext cx="457200" cy="45720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60AC5AF2-0B7F-3E6C-D18C-E70EAAD61110}"/>
                  </a:ext>
                </a:extLst>
              </p:cNvPr>
              <p:cNvSpPr/>
              <p:nvPr/>
            </p:nvSpPr>
            <p:spPr>
              <a:xfrm>
                <a:off x="91439" y="92045"/>
                <a:ext cx="457200" cy="45720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A8C65B0B-FAC6-0899-FAFE-55C7E67A88A6}"/>
                  </a:ext>
                </a:extLst>
              </p:cNvPr>
              <p:cNvSpPr/>
              <p:nvPr/>
            </p:nvSpPr>
            <p:spPr>
              <a:xfrm>
                <a:off x="2650151" y="734498"/>
                <a:ext cx="457200" cy="45720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BB50A02F-C296-123C-57B4-A51F03DAFAC6}"/>
                  </a:ext>
                </a:extLst>
              </p:cNvPr>
              <p:cNvSpPr/>
              <p:nvPr/>
            </p:nvSpPr>
            <p:spPr>
              <a:xfrm>
                <a:off x="1377051" y="92045"/>
                <a:ext cx="457200" cy="45720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FE1D777B-9C73-03A8-F7FA-F68B5B719E10}"/>
                  </a:ext>
                </a:extLst>
              </p:cNvPr>
              <p:cNvSpPr/>
              <p:nvPr/>
            </p:nvSpPr>
            <p:spPr>
              <a:xfrm>
                <a:off x="2011435" y="1368121"/>
                <a:ext cx="457200" cy="45720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E1FC159D-67F2-E003-19CD-A2C69E3AE16B}"/>
                  </a:ext>
                </a:extLst>
              </p:cNvPr>
              <p:cNvSpPr/>
              <p:nvPr/>
            </p:nvSpPr>
            <p:spPr>
              <a:xfrm>
                <a:off x="91196" y="2005548"/>
                <a:ext cx="457200" cy="45720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3F862D91-3946-2806-BF8D-749C1571E174}"/>
                  </a:ext>
                </a:extLst>
              </p:cNvPr>
              <p:cNvSpPr/>
              <p:nvPr/>
            </p:nvSpPr>
            <p:spPr>
              <a:xfrm>
                <a:off x="3289311" y="96975"/>
                <a:ext cx="457200" cy="45720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7141BE4-3227-FFB2-48F9-231C13EE1D8E}"/>
                </a:ext>
              </a:extLst>
            </p:cNvPr>
            <p:cNvSpPr/>
            <p:nvPr/>
          </p:nvSpPr>
          <p:spPr>
            <a:xfrm flipH="1">
              <a:off x="6903720" y="1"/>
              <a:ext cx="320040" cy="320040"/>
            </a:xfrm>
            <a:prstGeom prst="rect">
              <a:avLst/>
            </a:prstGeom>
            <a:solidFill>
              <a:srgbClr val="DD3F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31BB135-B3D1-5779-4EC7-6177B7BCC207}"/>
                </a:ext>
              </a:extLst>
            </p:cNvPr>
            <p:cNvSpPr/>
            <p:nvPr/>
          </p:nvSpPr>
          <p:spPr>
            <a:xfrm flipH="1">
              <a:off x="6583681" y="1"/>
              <a:ext cx="320040" cy="320040"/>
            </a:xfrm>
            <a:prstGeom prst="rect">
              <a:avLst/>
            </a:prstGeom>
            <a:solidFill>
              <a:srgbClr val="6C85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06C4569-975C-8D38-5FA1-C6B77F0569CC}"/>
                </a:ext>
              </a:extLst>
            </p:cNvPr>
            <p:cNvSpPr/>
            <p:nvPr/>
          </p:nvSpPr>
          <p:spPr>
            <a:xfrm>
              <a:off x="6263641" y="1"/>
              <a:ext cx="320040" cy="320040"/>
            </a:xfrm>
            <a:prstGeom prst="rect">
              <a:avLst/>
            </a:prstGeom>
            <a:solidFill>
              <a:srgbClr val="3242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1358BE0-85EC-7230-4DB0-B45661A2D7CC}"/>
                </a:ext>
              </a:extLst>
            </p:cNvPr>
            <p:cNvSpPr/>
            <p:nvPr/>
          </p:nvSpPr>
          <p:spPr>
            <a:xfrm flipH="1">
              <a:off x="6949820" y="43679"/>
              <a:ext cx="228600" cy="228600"/>
            </a:xfrm>
            <a:prstGeom prst="rect">
              <a:avLst/>
            </a:prstGeom>
            <a:solidFill>
              <a:srgbClr val="3242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B272EF-0222-4032-220F-AC7B7B7413C7}"/>
                </a:ext>
              </a:extLst>
            </p:cNvPr>
            <p:cNvSpPr/>
            <p:nvPr/>
          </p:nvSpPr>
          <p:spPr>
            <a:xfrm flipH="1">
              <a:off x="6309482" y="43679"/>
              <a:ext cx="228600" cy="228600"/>
            </a:xfrm>
            <a:prstGeom prst="rect">
              <a:avLst/>
            </a:prstGeom>
            <a:solidFill>
              <a:srgbClr val="8E8F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6143406-BCA7-A9E7-3F5E-50B01F1D74CB}"/>
                </a:ext>
              </a:extLst>
            </p:cNvPr>
            <p:cNvSpPr/>
            <p:nvPr/>
          </p:nvSpPr>
          <p:spPr>
            <a:xfrm>
              <a:off x="5943600" y="0"/>
              <a:ext cx="320040" cy="320040"/>
            </a:xfrm>
            <a:prstGeom prst="rect">
              <a:avLst/>
            </a:prstGeom>
            <a:solidFill>
              <a:srgbClr val="8E8F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00215B0-209C-CD88-B6B9-90BF21786F90}"/>
                </a:ext>
              </a:extLst>
            </p:cNvPr>
            <p:cNvSpPr/>
            <p:nvPr/>
          </p:nvSpPr>
          <p:spPr>
            <a:xfrm>
              <a:off x="5623560" y="0"/>
              <a:ext cx="320040" cy="320040"/>
            </a:xfrm>
            <a:prstGeom prst="rect">
              <a:avLst/>
            </a:prstGeom>
            <a:solidFill>
              <a:srgbClr val="EDE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982956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3885F-6015-E126-AEA4-F1F6339EF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Academic/Professional Concerns </a:t>
            </a:r>
            <a:endParaRPr lang="en-US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4C5DA4BC-4309-C6B8-E91F-AE47E36981A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22045741"/>
              </p:ext>
            </p:extLst>
          </p:nvPr>
        </p:nvGraphicFramePr>
        <p:xfrm>
          <a:off x="838200" y="1825625"/>
          <a:ext cx="10515599" cy="28498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9015187">
                  <a:extLst>
                    <a:ext uri="{9D8B030D-6E8A-4147-A177-3AD203B41FA5}">
                      <a16:colId xmlns:a16="http://schemas.microsoft.com/office/drawing/2014/main" val="1101712576"/>
                    </a:ext>
                  </a:extLst>
                </a:gridCol>
                <a:gridCol w="1500412">
                  <a:extLst>
                    <a:ext uri="{9D8B030D-6E8A-4147-A177-3AD203B41FA5}">
                      <a16:colId xmlns:a16="http://schemas.microsoft.com/office/drawing/2014/main" val="717733447"/>
                    </a:ext>
                  </a:extLst>
                </a:gridCol>
              </a:tblGrid>
              <a:tr h="276225">
                <a:tc>
                  <a:txBody>
                    <a:bodyPr/>
                    <a:lstStyle/>
                    <a:p>
                      <a:pPr algn="l" fontAlgn="base"/>
                      <a:r>
                        <a:rPr lang="en-US" sz="2000" b="1" i="0">
                          <a:solidFill>
                            <a:srgbClr val="333333"/>
                          </a:solidFill>
                          <a:effectLst/>
                          <a:latin typeface="Calibri"/>
                        </a:rPr>
                        <a:t>Item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2000" b="1" i="0">
                          <a:solidFill>
                            <a:srgbClr val="333333"/>
                          </a:solidFill>
                          <a:effectLst/>
                          <a:latin typeface="Calibri"/>
                        </a:rPr>
                        <a:t>Mean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124997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l" fontAlgn="base"/>
                      <a:r>
                        <a:rPr lang="en-US" sz="2000" b="0" i="0">
                          <a:solidFill>
                            <a:srgbClr val="333333"/>
                          </a:solidFill>
                          <a:effectLst/>
                          <a:latin typeface="Calibri"/>
                        </a:rPr>
                        <a:t>My course instructors have been supportive through the challenges of the pandemic.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2000" b="0" i="0">
                          <a:solidFill>
                            <a:srgbClr val="333333"/>
                          </a:solidFill>
                          <a:effectLst/>
                          <a:latin typeface="Calibri"/>
                        </a:rPr>
                        <a:t>4.36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9233370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l" fontAlgn="base"/>
                      <a:r>
                        <a:rPr lang="en-US" sz="2000" b="0" i="0">
                          <a:solidFill>
                            <a:srgbClr val="333333"/>
                          </a:solidFill>
                          <a:effectLst/>
                          <a:latin typeface="Calibri"/>
                        </a:rPr>
                        <a:t>My thesis/dissertation chair has been supportive through the challenges of the pandemic.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2000" b="0" i="0">
                          <a:solidFill>
                            <a:srgbClr val="333333"/>
                          </a:solidFill>
                          <a:effectLst/>
                          <a:latin typeface="Calibri"/>
                        </a:rPr>
                        <a:t>4.09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0578886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l" fontAlgn="base"/>
                      <a:r>
                        <a:rPr lang="en-US" sz="2000" b="0" i="0">
                          <a:solidFill>
                            <a:srgbClr val="333333"/>
                          </a:solidFill>
                          <a:effectLst/>
                          <a:latin typeface="Calibri"/>
                        </a:rPr>
                        <a:t>UTEP support services have provided me with the help I need at this time.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2000" b="0" i="0">
                          <a:solidFill>
                            <a:srgbClr val="333333"/>
                          </a:solidFill>
                          <a:effectLst/>
                          <a:latin typeface="Calibri"/>
                        </a:rPr>
                        <a:t>3.97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2517932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l" fontAlgn="base"/>
                      <a:r>
                        <a:rPr lang="en-US" sz="2000" b="0" i="0">
                          <a:solidFill>
                            <a:srgbClr val="333333"/>
                          </a:solidFill>
                          <a:effectLst/>
                          <a:latin typeface="Calibri"/>
                        </a:rPr>
                        <a:t>My department, program, or lab has been supportive through the challenges of the pandemic.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2000" b="0" i="0">
                          <a:solidFill>
                            <a:srgbClr val="333333"/>
                          </a:solidFill>
                          <a:effectLst/>
                          <a:latin typeface="Calibri"/>
                        </a:rPr>
                        <a:t>4.00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2522705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l" fontAlgn="base"/>
                      <a:r>
                        <a:rPr lang="en-US" sz="2000" b="0" i="0">
                          <a:solidFill>
                            <a:srgbClr val="333333"/>
                          </a:solidFill>
                          <a:effectLst/>
                          <a:latin typeface="Calibri"/>
                        </a:rPr>
                        <a:t>My thesis/dissertation chair or mentor provides me the support that I currently need.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2000" b="0" i="0">
                          <a:solidFill>
                            <a:srgbClr val="333333"/>
                          </a:solidFill>
                          <a:effectLst/>
                          <a:latin typeface="Calibri"/>
                        </a:rPr>
                        <a:t>3.91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537713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DCEAA6-878A-041E-8F6A-4F2A95DE6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1864D-6B34-4683-8CBD-92412E369C8D}" type="slidenum">
              <a:rPr lang="en-US" smtClean="0"/>
              <a:t>22</a:t>
            </a:fld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417ECB6-6270-46B5-78A9-F1748916FEF6}"/>
              </a:ext>
            </a:extLst>
          </p:cNvPr>
          <p:cNvGrpSpPr/>
          <p:nvPr/>
        </p:nvGrpSpPr>
        <p:grpSpPr>
          <a:xfrm>
            <a:off x="8671560" y="0"/>
            <a:ext cx="3520440" cy="1600503"/>
            <a:chOff x="5623560" y="0"/>
            <a:chExt cx="3520440" cy="160050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2321FA8-FD53-C186-AFDD-FA20960CE409}"/>
                </a:ext>
              </a:extLst>
            </p:cNvPr>
            <p:cNvGrpSpPr>
              <a:grpSpLocks noChangeAspect="1"/>
            </p:cNvGrpSpPr>
            <p:nvPr/>
          </p:nvGrpSpPr>
          <p:grpSpPr>
            <a:xfrm flipH="1">
              <a:off x="6265840" y="0"/>
              <a:ext cx="2878160" cy="1600503"/>
              <a:chOff x="-1" y="0"/>
              <a:chExt cx="5756320" cy="3201005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321D6DB-187B-50FC-363F-9087EC62E169}"/>
                  </a:ext>
                </a:extLst>
              </p:cNvPr>
              <p:cNvSpPr/>
              <p:nvPr/>
            </p:nvSpPr>
            <p:spPr>
              <a:xfrm>
                <a:off x="-1" y="0"/>
                <a:ext cx="640080" cy="640080"/>
              </a:xfrm>
              <a:prstGeom prst="rect">
                <a:avLst/>
              </a:prstGeom>
              <a:solidFill>
                <a:srgbClr val="DD3F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0552067-271C-1125-3D33-E7A10B4BB49C}"/>
                  </a:ext>
                </a:extLst>
              </p:cNvPr>
              <p:cNvSpPr/>
              <p:nvPr/>
            </p:nvSpPr>
            <p:spPr>
              <a:xfrm>
                <a:off x="2560319" y="0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7D38502-1747-94CA-B494-FCF0A186FE12}"/>
                  </a:ext>
                </a:extLst>
              </p:cNvPr>
              <p:cNvSpPr/>
              <p:nvPr/>
            </p:nvSpPr>
            <p:spPr>
              <a:xfrm>
                <a:off x="1920239" y="0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1E84C03-0105-28CF-0B8E-B93B4FE8CC7D}"/>
                  </a:ext>
                </a:extLst>
              </p:cNvPr>
              <p:cNvSpPr/>
              <p:nvPr/>
            </p:nvSpPr>
            <p:spPr>
              <a:xfrm>
                <a:off x="1280159" y="0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AE88E184-2D43-8777-091D-74225DA31F8D}"/>
                  </a:ext>
                </a:extLst>
              </p:cNvPr>
              <p:cNvSpPr/>
              <p:nvPr/>
            </p:nvSpPr>
            <p:spPr>
              <a:xfrm>
                <a:off x="640079" y="0"/>
                <a:ext cx="640080" cy="64008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5B1F326E-4422-9514-FD25-E87584062E8A}"/>
                  </a:ext>
                </a:extLst>
              </p:cNvPr>
              <p:cNvSpPr/>
              <p:nvPr/>
            </p:nvSpPr>
            <p:spPr>
              <a:xfrm flipH="1">
                <a:off x="2560319" y="640685"/>
                <a:ext cx="640080" cy="640080"/>
              </a:xfrm>
              <a:prstGeom prst="rect">
                <a:avLst/>
              </a:prstGeom>
              <a:solidFill>
                <a:srgbClr val="DD3F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A48E1479-13EC-3539-7651-DD6DA39E40AA}"/>
                  </a:ext>
                </a:extLst>
              </p:cNvPr>
              <p:cNvSpPr/>
              <p:nvPr/>
            </p:nvSpPr>
            <p:spPr>
              <a:xfrm flipH="1">
                <a:off x="-1" y="640685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E0A4D290-3DC8-6480-1045-001CF8707C8A}"/>
                  </a:ext>
                </a:extLst>
              </p:cNvPr>
              <p:cNvSpPr/>
              <p:nvPr/>
            </p:nvSpPr>
            <p:spPr>
              <a:xfrm flipH="1">
                <a:off x="640079" y="640685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39C8893-09A7-16FD-AC62-E2157206FC02}"/>
                  </a:ext>
                </a:extLst>
              </p:cNvPr>
              <p:cNvSpPr/>
              <p:nvPr/>
            </p:nvSpPr>
            <p:spPr>
              <a:xfrm flipH="1">
                <a:off x="1280159" y="640685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70365F27-F5D8-B798-9325-CB86C2A2643A}"/>
                  </a:ext>
                </a:extLst>
              </p:cNvPr>
              <p:cNvSpPr/>
              <p:nvPr/>
            </p:nvSpPr>
            <p:spPr>
              <a:xfrm flipH="1">
                <a:off x="1920239" y="640685"/>
                <a:ext cx="640080" cy="64008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278645D8-54AA-2180-2AC0-1CAABF36248A}"/>
                  </a:ext>
                </a:extLst>
              </p:cNvPr>
              <p:cNvSpPr/>
              <p:nvPr/>
            </p:nvSpPr>
            <p:spPr>
              <a:xfrm>
                <a:off x="3200399" y="640685"/>
                <a:ext cx="640080" cy="640079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F55480C4-AF68-BEE4-603D-DE9222BBA9AF}"/>
                  </a:ext>
                </a:extLst>
              </p:cNvPr>
              <p:cNvSpPr/>
              <p:nvPr/>
            </p:nvSpPr>
            <p:spPr>
              <a:xfrm>
                <a:off x="3200399" y="0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280C58A-0444-3BE1-A7BD-1B2F9CEBFC40}"/>
                  </a:ext>
                </a:extLst>
              </p:cNvPr>
              <p:cNvSpPr/>
              <p:nvPr/>
            </p:nvSpPr>
            <p:spPr>
              <a:xfrm>
                <a:off x="3289311" y="734499"/>
                <a:ext cx="457200" cy="457199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02C9EDEC-993E-8444-61A9-85C4479414E9}"/>
                  </a:ext>
                </a:extLst>
              </p:cNvPr>
              <p:cNvSpPr/>
              <p:nvPr/>
            </p:nvSpPr>
            <p:spPr>
              <a:xfrm>
                <a:off x="0" y="1280765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7775D851-48C6-D91D-D267-BFA91878E190}"/>
                  </a:ext>
                </a:extLst>
              </p:cNvPr>
              <p:cNvSpPr/>
              <p:nvPr/>
            </p:nvSpPr>
            <p:spPr>
              <a:xfrm>
                <a:off x="-1" y="1920845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36E7CAF7-5253-3862-9D2F-DCB236DDE7CC}"/>
                  </a:ext>
                </a:extLst>
              </p:cNvPr>
              <p:cNvSpPr/>
              <p:nvPr/>
            </p:nvSpPr>
            <p:spPr>
              <a:xfrm>
                <a:off x="-1" y="2560925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763011BB-62D0-A8D2-00A5-4992114B607A}"/>
                  </a:ext>
                </a:extLst>
              </p:cNvPr>
              <p:cNvSpPr/>
              <p:nvPr/>
            </p:nvSpPr>
            <p:spPr>
              <a:xfrm>
                <a:off x="640079" y="1280765"/>
                <a:ext cx="640080" cy="640080"/>
              </a:xfrm>
              <a:prstGeom prst="rect">
                <a:avLst/>
              </a:prstGeom>
              <a:solidFill>
                <a:srgbClr val="DD3F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60C2D3D3-CFED-F14E-2472-C5EFD83110E5}"/>
                  </a:ext>
                </a:extLst>
              </p:cNvPr>
              <p:cNvSpPr/>
              <p:nvPr/>
            </p:nvSpPr>
            <p:spPr>
              <a:xfrm>
                <a:off x="1280158" y="1280765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3A0D0BB0-6029-A9F7-D7E9-1DCF64FBA9CF}"/>
                  </a:ext>
                </a:extLst>
              </p:cNvPr>
              <p:cNvSpPr/>
              <p:nvPr/>
            </p:nvSpPr>
            <p:spPr>
              <a:xfrm flipH="1">
                <a:off x="1920237" y="1280765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4C3C73AC-B4BE-296B-0D46-FFE74CC97DF2}"/>
                  </a:ext>
                </a:extLst>
              </p:cNvPr>
              <p:cNvSpPr/>
              <p:nvPr/>
            </p:nvSpPr>
            <p:spPr>
              <a:xfrm>
                <a:off x="1920239" y="1912677"/>
                <a:ext cx="640080" cy="640079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7C56AC52-2FC3-BE73-D08D-E5494FC2F1FC}"/>
                  </a:ext>
                </a:extLst>
              </p:cNvPr>
              <p:cNvSpPr/>
              <p:nvPr/>
            </p:nvSpPr>
            <p:spPr>
              <a:xfrm>
                <a:off x="640077" y="1922724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7D87D240-AC95-4ADD-932A-31F73877FDA0}"/>
                  </a:ext>
                </a:extLst>
              </p:cNvPr>
              <p:cNvSpPr/>
              <p:nvPr/>
            </p:nvSpPr>
            <p:spPr>
              <a:xfrm>
                <a:off x="5116239" y="640685"/>
                <a:ext cx="640080" cy="640079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9CFDF78E-5EEC-E524-22EA-F2B7FB9E6CD8}"/>
                  </a:ext>
                </a:extLst>
              </p:cNvPr>
              <p:cNvSpPr/>
              <p:nvPr/>
            </p:nvSpPr>
            <p:spPr>
              <a:xfrm>
                <a:off x="730759" y="1368121"/>
                <a:ext cx="457200" cy="45720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0AA15E7F-C421-6390-5C2E-7B2D3886FBF0}"/>
                  </a:ext>
                </a:extLst>
              </p:cNvPr>
              <p:cNvSpPr/>
              <p:nvPr/>
            </p:nvSpPr>
            <p:spPr>
              <a:xfrm>
                <a:off x="91439" y="92045"/>
                <a:ext cx="457200" cy="45720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19B08DDE-A7E7-2C17-63E9-F74DFB73C407}"/>
                  </a:ext>
                </a:extLst>
              </p:cNvPr>
              <p:cNvSpPr/>
              <p:nvPr/>
            </p:nvSpPr>
            <p:spPr>
              <a:xfrm>
                <a:off x="2650151" y="734498"/>
                <a:ext cx="457200" cy="45720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2388D292-B310-45A6-63B9-3C36948763D7}"/>
                  </a:ext>
                </a:extLst>
              </p:cNvPr>
              <p:cNvSpPr/>
              <p:nvPr/>
            </p:nvSpPr>
            <p:spPr>
              <a:xfrm>
                <a:off x="1377051" y="92045"/>
                <a:ext cx="457200" cy="45720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13AC9AE6-DB6C-5B3D-A510-C7709D039ED3}"/>
                  </a:ext>
                </a:extLst>
              </p:cNvPr>
              <p:cNvSpPr/>
              <p:nvPr/>
            </p:nvSpPr>
            <p:spPr>
              <a:xfrm>
                <a:off x="2011435" y="1368121"/>
                <a:ext cx="457200" cy="45720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E455A190-E8EA-A117-72CA-A4BF7B0376C3}"/>
                  </a:ext>
                </a:extLst>
              </p:cNvPr>
              <p:cNvSpPr/>
              <p:nvPr/>
            </p:nvSpPr>
            <p:spPr>
              <a:xfrm>
                <a:off x="91196" y="2005548"/>
                <a:ext cx="457200" cy="45720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2F113350-4F3E-08CC-8100-8C10963ADF17}"/>
                  </a:ext>
                </a:extLst>
              </p:cNvPr>
              <p:cNvSpPr/>
              <p:nvPr/>
            </p:nvSpPr>
            <p:spPr>
              <a:xfrm>
                <a:off x="3289311" y="96975"/>
                <a:ext cx="457200" cy="45720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05DED12-BF77-8854-F6FE-9214023BE8FB}"/>
                </a:ext>
              </a:extLst>
            </p:cNvPr>
            <p:cNvSpPr/>
            <p:nvPr/>
          </p:nvSpPr>
          <p:spPr>
            <a:xfrm flipH="1">
              <a:off x="6903720" y="1"/>
              <a:ext cx="320040" cy="320040"/>
            </a:xfrm>
            <a:prstGeom prst="rect">
              <a:avLst/>
            </a:prstGeom>
            <a:solidFill>
              <a:srgbClr val="DD3F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2483936-9422-BD1C-B315-D6E2EE2830DC}"/>
                </a:ext>
              </a:extLst>
            </p:cNvPr>
            <p:cNvSpPr/>
            <p:nvPr/>
          </p:nvSpPr>
          <p:spPr>
            <a:xfrm flipH="1">
              <a:off x="6583681" y="1"/>
              <a:ext cx="320040" cy="320040"/>
            </a:xfrm>
            <a:prstGeom prst="rect">
              <a:avLst/>
            </a:prstGeom>
            <a:solidFill>
              <a:srgbClr val="6C85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ECE1C46-E35C-B7D8-EB5C-A00248C7CE34}"/>
                </a:ext>
              </a:extLst>
            </p:cNvPr>
            <p:cNvSpPr/>
            <p:nvPr/>
          </p:nvSpPr>
          <p:spPr>
            <a:xfrm>
              <a:off x="6263641" y="1"/>
              <a:ext cx="320040" cy="320040"/>
            </a:xfrm>
            <a:prstGeom prst="rect">
              <a:avLst/>
            </a:prstGeom>
            <a:solidFill>
              <a:srgbClr val="3242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922158B-99DA-A10F-D1D1-A23810DAAA08}"/>
                </a:ext>
              </a:extLst>
            </p:cNvPr>
            <p:cNvSpPr/>
            <p:nvPr/>
          </p:nvSpPr>
          <p:spPr>
            <a:xfrm flipH="1">
              <a:off x="6949820" y="43679"/>
              <a:ext cx="228600" cy="228600"/>
            </a:xfrm>
            <a:prstGeom prst="rect">
              <a:avLst/>
            </a:prstGeom>
            <a:solidFill>
              <a:srgbClr val="3242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D0A54D5-AF4B-18FF-A176-D66071F32B2F}"/>
                </a:ext>
              </a:extLst>
            </p:cNvPr>
            <p:cNvSpPr/>
            <p:nvPr/>
          </p:nvSpPr>
          <p:spPr>
            <a:xfrm flipH="1">
              <a:off x="6309482" y="43679"/>
              <a:ext cx="228600" cy="228600"/>
            </a:xfrm>
            <a:prstGeom prst="rect">
              <a:avLst/>
            </a:prstGeom>
            <a:solidFill>
              <a:srgbClr val="8E8F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594B422-4635-77DA-4216-54338E7C4AB0}"/>
                </a:ext>
              </a:extLst>
            </p:cNvPr>
            <p:cNvSpPr/>
            <p:nvPr/>
          </p:nvSpPr>
          <p:spPr>
            <a:xfrm>
              <a:off x="5943600" y="0"/>
              <a:ext cx="320040" cy="320040"/>
            </a:xfrm>
            <a:prstGeom prst="rect">
              <a:avLst/>
            </a:prstGeom>
            <a:solidFill>
              <a:srgbClr val="8E8F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822C529-0649-457A-F6D3-C4172BAC702D}"/>
                </a:ext>
              </a:extLst>
            </p:cNvPr>
            <p:cNvSpPr/>
            <p:nvPr/>
          </p:nvSpPr>
          <p:spPr>
            <a:xfrm>
              <a:off x="5623560" y="0"/>
              <a:ext cx="320040" cy="320040"/>
            </a:xfrm>
            <a:prstGeom prst="rect">
              <a:avLst/>
            </a:prstGeom>
            <a:solidFill>
              <a:srgbClr val="EDE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95127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DD88C-4FDA-D3F4-EA33-658585346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426" y="935399"/>
            <a:ext cx="10515600" cy="1325563"/>
          </a:xfrm>
        </p:spPr>
        <p:txBody>
          <a:bodyPr/>
          <a:lstStyle/>
          <a:p>
            <a:r>
              <a:rPr lang="en-US">
                <a:cs typeface="Calibri Light"/>
              </a:rPr>
              <a:t>Confidence in their ability to make timely progress...</a:t>
            </a:r>
            <a:endParaRPr lang="en-US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1AF1689F-4454-DCB3-458C-45B8900B05A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33008564"/>
              </p:ext>
            </p:extLst>
          </p:nvPr>
        </p:nvGraphicFramePr>
        <p:xfrm>
          <a:off x="838200" y="2732768"/>
          <a:ext cx="10515600" cy="257175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796263476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3502475922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664562400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l" fontAlgn="auto"/>
                      <a:endParaRPr lang="en-US" sz="2100" b="1" i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100" b="1" i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Pre-COVID</a:t>
                      </a:r>
                      <a:endParaRPr lang="en-US" b="1" i="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100" b="1" i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During COVID</a:t>
                      </a:r>
                      <a:endParaRPr lang="en-US" b="1" i="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7611941"/>
                  </a:ext>
                </a:extLst>
              </a:tr>
              <a:tr h="704850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100" b="1" i="0">
                          <a:solidFill>
                            <a:srgbClr val="333333"/>
                          </a:solidFill>
                          <a:effectLst/>
                          <a:latin typeface="Calibri"/>
                        </a:rPr>
                        <a:t>Graduate Education</a:t>
                      </a:r>
                      <a:endParaRPr lang="en-US" b="1" i="0">
                        <a:solidFill>
                          <a:srgbClr val="333333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100" b="0" i="0">
                          <a:solidFill>
                            <a:srgbClr val="333333"/>
                          </a:solidFill>
                          <a:effectLst/>
                          <a:latin typeface="Calibri"/>
                        </a:rPr>
                        <a:t>4.64</a:t>
                      </a:r>
                      <a:endParaRPr lang="en-US" b="0" i="0">
                        <a:solidFill>
                          <a:srgbClr val="333333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100" b="0" i="0">
                          <a:solidFill>
                            <a:srgbClr val="333333"/>
                          </a:solidFill>
                          <a:effectLst/>
                          <a:latin typeface="Calibri"/>
                        </a:rPr>
                        <a:t>3.73</a:t>
                      </a:r>
                      <a:endParaRPr lang="en-US" b="0" i="0">
                        <a:solidFill>
                          <a:srgbClr val="333333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7210418"/>
                  </a:ext>
                </a:extLst>
              </a:tr>
              <a:tr h="704850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100" b="1" i="0">
                          <a:solidFill>
                            <a:srgbClr val="333333"/>
                          </a:solidFill>
                          <a:effectLst/>
                          <a:latin typeface="Calibri"/>
                        </a:rPr>
                        <a:t>Professional Development</a:t>
                      </a:r>
                      <a:endParaRPr lang="en-US" b="1" i="0">
                        <a:solidFill>
                          <a:srgbClr val="333333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100" b="0" i="0">
                          <a:solidFill>
                            <a:srgbClr val="333333"/>
                          </a:solidFill>
                          <a:effectLst/>
                          <a:latin typeface="Calibri"/>
                        </a:rPr>
                        <a:t>4.64</a:t>
                      </a:r>
                      <a:endParaRPr lang="en-US" b="0" i="0">
                        <a:solidFill>
                          <a:srgbClr val="333333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100" b="0" i="0">
                          <a:solidFill>
                            <a:srgbClr val="333333"/>
                          </a:solidFill>
                          <a:effectLst/>
                          <a:latin typeface="Calibri"/>
                        </a:rPr>
                        <a:t>2.73</a:t>
                      </a:r>
                      <a:endParaRPr lang="en-US" b="0" i="0">
                        <a:solidFill>
                          <a:srgbClr val="333333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9608972"/>
                  </a:ext>
                </a:extLst>
              </a:tr>
              <a:tr h="704850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100" b="1" i="0">
                          <a:solidFill>
                            <a:srgbClr val="333333"/>
                          </a:solidFill>
                          <a:effectLst/>
                          <a:latin typeface="Calibri"/>
                        </a:rPr>
                        <a:t>Thesis / Dissertation </a:t>
                      </a:r>
                      <a:endParaRPr lang="en-US" b="1" i="0">
                        <a:solidFill>
                          <a:srgbClr val="333333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100" b="0" i="0">
                          <a:solidFill>
                            <a:srgbClr val="333333"/>
                          </a:solidFill>
                          <a:effectLst/>
                          <a:latin typeface="Calibri"/>
                        </a:rPr>
                        <a:t>4.64</a:t>
                      </a:r>
                      <a:endParaRPr lang="en-US" b="0" i="0">
                        <a:solidFill>
                          <a:srgbClr val="333333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100" b="0" i="0">
                          <a:solidFill>
                            <a:srgbClr val="333333"/>
                          </a:solidFill>
                          <a:effectLst/>
                          <a:latin typeface="Calibri"/>
                        </a:rPr>
                        <a:t>3.27</a:t>
                      </a:r>
                      <a:endParaRPr lang="en-US" b="0" i="0">
                        <a:solidFill>
                          <a:srgbClr val="333333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5789893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B24A7B-D69A-1DB5-F77A-B5F1006CD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1864D-6B34-4683-8CBD-92412E369C8D}" type="slidenum">
              <a:rPr lang="en-US" smtClean="0"/>
              <a:t>23</a:t>
            </a:fld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4BDBD5F-0200-6804-8CDA-03D7CE6609E4}"/>
              </a:ext>
            </a:extLst>
          </p:cNvPr>
          <p:cNvGrpSpPr/>
          <p:nvPr/>
        </p:nvGrpSpPr>
        <p:grpSpPr>
          <a:xfrm>
            <a:off x="8671560" y="0"/>
            <a:ext cx="3520440" cy="1600503"/>
            <a:chOff x="5623560" y="0"/>
            <a:chExt cx="3520440" cy="160050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F4B1E65-A8B3-5E7A-99F4-6B332AFBC173}"/>
                </a:ext>
              </a:extLst>
            </p:cNvPr>
            <p:cNvGrpSpPr>
              <a:grpSpLocks noChangeAspect="1"/>
            </p:cNvGrpSpPr>
            <p:nvPr/>
          </p:nvGrpSpPr>
          <p:grpSpPr>
            <a:xfrm flipH="1">
              <a:off x="6265840" y="0"/>
              <a:ext cx="2878160" cy="1600503"/>
              <a:chOff x="-1" y="0"/>
              <a:chExt cx="5756320" cy="3201005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B08C7B5-3E7E-8E1F-6649-645269482840}"/>
                  </a:ext>
                </a:extLst>
              </p:cNvPr>
              <p:cNvSpPr/>
              <p:nvPr/>
            </p:nvSpPr>
            <p:spPr>
              <a:xfrm>
                <a:off x="-1" y="0"/>
                <a:ext cx="640080" cy="640080"/>
              </a:xfrm>
              <a:prstGeom prst="rect">
                <a:avLst/>
              </a:prstGeom>
              <a:solidFill>
                <a:srgbClr val="DD3F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AEC1C51-DB5B-0212-4938-17AFA424B4D8}"/>
                  </a:ext>
                </a:extLst>
              </p:cNvPr>
              <p:cNvSpPr/>
              <p:nvPr/>
            </p:nvSpPr>
            <p:spPr>
              <a:xfrm>
                <a:off x="2560319" y="0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F3BD6D7-0998-1FDD-2AB9-75DA4E78EBAC}"/>
                  </a:ext>
                </a:extLst>
              </p:cNvPr>
              <p:cNvSpPr/>
              <p:nvPr/>
            </p:nvSpPr>
            <p:spPr>
              <a:xfrm>
                <a:off x="1920239" y="0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6D383DC-BDD3-C68F-6F50-9DEA6DA16921}"/>
                  </a:ext>
                </a:extLst>
              </p:cNvPr>
              <p:cNvSpPr/>
              <p:nvPr/>
            </p:nvSpPr>
            <p:spPr>
              <a:xfrm>
                <a:off x="1280159" y="0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B544231-3622-FB31-3991-E111E7DDE1BF}"/>
                  </a:ext>
                </a:extLst>
              </p:cNvPr>
              <p:cNvSpPr/>
              <p:nvPr/>
            </p:nvSpPr>
            <p:spPr>
              <a:xfrm>
                <a:off x="640079" y="0"/>
                <a:ext cx="640080" cy="64008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2E631334-8EE0-E6D7-E04E-3DA21E0E83F4}"/>
                  </a:ext>
                </a:extLst>
              </p:cNvPr>
              <p:cNvSpPr/>
              <p:nvPr/>
            </p:nvSpPr>
            <p:spPr>
              <a:xfrm flipH="1">
                <a:off x="2560319" y="640685"/>
                <a:ext cx="640080" cy="640080"/>
              </a:xfrm>
              <a:prstGeom prst="rect">
                <a:avLst/>
              </a:prstGeom>
              <a:solidFill>
                <a:srgbClr val="DD3F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2C51216-E9CD-0BE0-4C53-C0A479FD177E}"/>
                  </a:ext>
                </a:extLst>
              </p:cNvPr>
              <p:cNvSpPr/>
              <p:nvPr/>
            </p:nvSpPr>
            <p:spPr>
              <a:xfrm flipH="1">
                <a:off x="-1" y="640685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F635D925-E6D0-EF2F-236A-89F0AA7B72B2}"/>
                  </a:ext>
                </a:extLst>
              </p:cNvPr>
              <p:cNvSpPr/>
              <p:nvPr/>
            </p:nvSpPr>
            <p:spPr>
              <a:xfrm flipH="1">
                <a:off x="640079" y="640685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4F8FA439-0CED-14EB-3E7C-90FA95DD95E4}"/>
                  </a:ext>
                </a:extLst>
              </p:cNvPr>
              <p:cNvSpPr/>
              <p:nvPr/>
            </p:nvSpPr>
            <p:spPr>
              <a:xfrm flipH="1">
                <a:off x="1280159" y="640685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3F9CC148-D715-3067-363E-E89586488B8E}"/>
                  </a:ext>
                </a:extLst>
              </p:cNvPr>
              <p:cNvSpPr/>
              <p:nvPr/>
            </p:nvSpPr>
            <p:spPr>
              <a:xfrm flipH="1">
                <a:off x="1920239" y="640685"/>
                <a:ext cx="640080" cy="64008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98DA0C91-C793-3F8D-6991-E52D35577D86}"/>
                  </a:ext>
                </a:extLst>
              </p:cNvPr>
              <p:cNvSpPr/>
              <p:nvPr/>
            </p:nvSpPr>
            <p:spPr>
              <a:xfrm>
                <a:off x="3200399" y="640685"/>
                <a:ext cx="640080" cy="640079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4646BF37-2A4B-6DD4-2CBA-AA4AEC10AB76}"/>
                  </a:ext>
                </a:extLst>
              </p:cNvPr>
              <p:cNvSpPr/>
              <p:nvPr/>
            </p:nvSpPr>
            <p:spPr>
              <a:xfrm>
                <a:off x="3200399" y="0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A7CAF42C-D24A-8025-ADB8-10BA89A69ECB}"/>
                  </a:ext>
                </a:extLst>
              </p:cNvPr>
              <p:cNvSpPr/>
              <p:nvPr/>
            </p:nvSpPr>
            <p:spPr>
              <a:xfrm>
                <a:off x="3289311" y="734499"/>
                <a:ext cx="457200" cy="457199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84CFD498-458C-F864-9429-C4A9B13A702A}"/>
                  </a:ext>
                </a:extLst>
              </p:cNvPr>
              <p:cNvSpPr/>
              <p:nvPr/>
            </p:nvSpPr>
            <p:spPr>
              <a:xfrm>
                <a:off x="0" y="1280765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576814F7-FFC7-21E3-E84B-973FBA973CF2}"/>
                  </a:ext>
                </a:extLst>
              </p:cNvPr>
              <p:cNvSpPr/>
              <p:nvPr/>
            </p:nvSpPr>
            <p:spPr>
              <a:xfrm>
                <a:off x="-1" y="1920845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BF69CD95-231B-E4C5-78D0-08222E7EFFCB}"/>
                  </a:ext>
                </a:extLst>
              </p:cNvPr>
              <p:cNvSpPr/>
              <p:nvPr/>
            </p:nvSpPr>
            <p:spPr>
              <a:xfrm>
                <a:off x="-1" y="2560925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03A5393E-8C32-E6D4-FD71-589210C94D0E}"/>
                  </a:ext>
                </a:extLst>
              </p:cNvPr>
              <p:cNvSpPr/>
              <p:nvPr/>
            </p:nvSpPr>
            <p:spPr>
              <a:xfrm>
                <a:off x="640079" y="1280765"/>
                <a:ext cx="640080" cy="640080"/>
              </a:xfrm>
              <a:prstGeom prst="rect">
                <a:avLst/>
              </a:prstGeom>
              <a:solidFill>
                <a:srgbClr val="DD3F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A220C681-0EC4-D948-F350-9B932DCD7C70}"/>
                  </a:ext>
                </a:extLst>
              </p:cNvPr>
              <p:cNvSpPr/>
              <p:nvPr/>
            </p:nvSpPr>
            <p:spPr>
              <a:xfrm>
                <a:off x="1280158" y="1280765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A071D24-BA96-CC77-19AE-A142CD09CCCD}"/>
                  </a:ext>
                </a:extLst>
              </p:cNvPr>
              <p:cNvSpPr/>
              <p:nvPr/>
            </p:nvSpPr>
            <p:spPr>
              <a:xfrm flipH="1">
                <a:off x="1920237" y="1280765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B45C3A29-5E7E-7EF4-BA4D-7D605D2B58B3}"/>
                  </a:ext>
                </a:extLst>
              </p:cNvPr>
              <p:cNvSpPr/>
              <p:nvPr/>
            </p:nvSpPr>
            <p:spPr>
              <a:xfrm>
                <a:off x="1920239" y="1912677"/>
                <a:ext cx="640080" cy="640079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DE5DF49-C06D-31DA-C4B1-466D97538517}"/>
                  </a:ext>
                </a:extLst>
              </p:cNvPr>
              <p:cNvSpPr/>
              <p:nvPr/>
            </p:nvSpPr>
            <p:spPr>
              <a:xfrm>
                <a:off x="640077" y="1922724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9FEB6BAC-9D69-94E2-573B-69DBBBF60493}"/>
                  </a:ext>
                </a:extLst>
              </p:cNvPr>
              <p:cNvSpPr/>
              <p:nvPr/>
            </p:nvSpPr>
            <p:spPr>
              <a:xfrm>
                <a:off x="5116239" y="640685"/>
                <a:ext cx="640080" cy="640079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4B66283F-A5C2-2FCD-F71C-F7A448AFD25A}"/>
                  </a:ext>
                </a:extLst>
              </p:cNvPr>
              <p:cNvSpPr/>
              <p:nvPr/>
            </p:nvSpPr>
            <p:spPr>
              <a:xfrm>
                <a:off x="730759" y="1368121"/>
                <a:ext cx="457200" cy="45720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3201A488-BCE7-2D93-C5D2-73895588242A}"/>
                  </a:ext>
                </a:extLst>
              </p:cNvPr>
              <p:cNvSpPr/>
              <p:nvPr/>
            </p:nvSpPr>
            <p:spPr>
              <a:xfrm>
                <a:off x="91439" y="92045"/>
                <a:ext cx="457200" cy="45720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865CE5F1-ACD0-C8C7-6BDC-AD4DE52A3F01}"/>
                  </a:ext>
                </a:extLst>
              </p:cNvPr>
              <p:cNvSpPr/>
              <p:nvPr/>
            </p:nvSpPr>
            <p:spPr>
              <a:xfrm>
                <a:off x="2650151" y="734498"/>
                <a:ext cx="457200" cy="45720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F24DF8E6-1FEC-39C5-7642-457006D3852F}"/>
                  </a:ext>
                </a:extLst>
              </p:cNvPr>
              <p:cNvSpPr/>
              <p:nvPr/>
            </p:nvSpPr>
            <p:spPr>
              <a:xfrm>
                <a:off x="1377051" y="92045"/>
                <a:ext cx="457200" cy="45720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86EDA2CD-D94A-5B3E-11ED-11C38F2BBB3C}"/>
                  </a:ext>
                </a:extLst>
              </p:cNvPr>
              <p:cNvSpPr/>
              <p:nvPr/>
            </p:nvSpPr>
            <p:spPr>
              <a:xfrm>
                <a:off x="2011435" y="1368121"/>
                <a:ext cx="457200" cy="45720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78EADD11-8031-CAA8-EB46-39EE491660EC}"/>
                  </a:ext>
                </a:extLst>
              </p:cNvPr>
              <p:cNvSpPr/>
              <p:nvPr/>
            </p:nvSpPr>
            <p:spPr>
              <a:xfrm>
                <a:off x="91196" y="2005548"/>
                <a:ext cx="457200" cy="45720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E061F173-4B9E-4D71-525E-BD338AACA1C6}"/>
                  </a:ext>
                </a:extLst>
              </p:cNvPr>
              <p:cNvSpPr/>
              <p:nvPr/>
            </p:nvSpPr>
            <p:spPr>
              <a:xfrm>
                <a:off x="3289311" y="96975"/>
                <a:ext cx="457200" cy="45720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613EA22-596F-5086-4718-43079A840FDD}"/>
                </a:ext>
              </a:extLst>
            </p:cNvPr>
            <p:cNvSpPr/>
            <p:nvPr/>
          </p:nvSpPr>
          <p:spPr>
            <a:xfrm flipH="1">
              <a:off x="6903720" y="1"/>
              <a:ext cx="320040" cy="320040"/>
            </a:xfrm>
            <a:prstGeom prst="rect">
              <a:avLst/>
            </a:prstGeom>
            <a:solidFill>
              <a:srgbClr val="DD3F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85E95A5-FDEE-E26A-AFF4-5665208FC174}"/>
                </a:ext>
              </a:extLst>
            </p:cNvPr>
            <p:cNvSpPr/>
            <p:nvPr/>
          </p:nvSpPr>
          <p:spPr>
            <a:xfrm flipH="1">
              <a:off x="6583681" y="1"/>
              <a:ext cx="320040" cy="320040"/>
            </a:xfrm>
            <a:prstGeom prst="rect">
              <a:avLst/>
            </a:prstGeom>
            <a:solidFill>
              <a:srgbClr val="6C85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2B48487-63C6-9A0E-3123-51CDD4BFA9C5}"/>
                </a:ext>
              </a:extLst>
            </p:cNvPr>
            <p:cNvSpPr/>
            <p:nvPr/>
          </p:nvSpPr>
          <p:spPr>
            <a:xfrm>
              <a:off x="6263641" y="1"/>
              <a:ext cx="320040" cy="320040"/>
            </a:xfrm>
            <a:prstGeom prst="rect">
              <a:avLst/>
            </a:prstGeom>
            <a:solidFill>
              <a:srgbClr val="3242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DBB3207-1056-86D9-41F1-BF7F412E6617}"/>
                </a:ext>
              </a:extLst>
            </p:cNvPr>
            <p:cNvSpPr/>
            <p:nvPr/>
          </p:nvSpPr>
          <p:spPr>
            <a:xfrm flipH="1">
              <a:off x="6949820" y="43679"/>
              <a:ext cx="228600" cy="228600"/>
            </a:xfrm>
            <a:prstGeom prst="rect">
              <a:avLst/>
            </a:prstGeom>
            <a:solidFill>
              <a:srgbClr val="3242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13CB5A4-B56B-1B43-267E-C4AAE5D814E8}"/>
                </a:ext>
              </a:extLst>
            </p:cNvPr>
            <p:cNvSpPr/>
            <p:nvPr/>
          </p:nvSpPr>
          <p:spPr>
            <a:xfrm flipH="1">
              <a:off x="6309482" y="43679"/>
              <a:ext cx="228600" cy="228600"/>
            </a:xfrm>
            <a:prstGeom prst="rect">
              <a:avLst/>
            </a:prstGeom>
            <a:solidFill>
              <a:srgbClr val="8E8F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C39A756-9445-59AB-EE0E-0E1F42105B0B}"/>
                </a:ext>
              </a:extLst>
            </p:cNvPr>
            <p:cNvSpPr/>
            <p:nvPr/>
          </p:nvSpPr>
          <p:spPr>
            <a:xfrm>
              <a:off x="5943600" y="0"/>
              <a:ext cx="320040" cy="320040"/>
            </a:xfrm>
            <a:prstGeom prst="rect">
              <a:avLst/>
            </a:prstGeom>
            <a:solidFill>
              <a:srgbClr val="8E8F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D999653-A9DE-B806-68AA-C0624BAB452B}"/>
                </a:ext>
              </a:extLst>
            </p:cNvPr>
            <p:cNvSpPr/>
            <p:nvPr/>
          </p:nvSpPr>
          <p:spPr>
            <a:xfrm>
              <a:off x="5623560" y="0"/>
              <a:ext cx="320040" cy="320040"/>
            </a:xfrm>
            <a:prstGeom prst="rect">
              <a:avLst/>
            </a:prstGeom>
            <a:solidFill>
              <a:srgbClr val="EDE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622204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BB7EA-99FB-AAFF-C2B4-23417E0E0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Conclusions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3EB988-D68E-47D6-8D77-25E633D155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Students felt: </a:t>
            </a:r>
          </a:p>
          <a:p>
            <a:pPr lvl="1">
              <a:buFont typeface="Courier New,monospace" panose="020B0604020202020204" pitchFamily="34" charset="0"/>
              <a:buChar char="o"/>
            </a:pPr>
            <a:r>
              <a:rPr lang="en-US">
                <a:latin typeface="Arial"/>
                <a:cs typeface="Arial"/>
              </a:rPr>
              <a:t>Competent in their abilities </a:t>
            </a:r>
          </a:p>
          <a:p>
            <a:pPr lvl="1">
              <a:buFont typeface="Courier New,monospace" panose="020B0604020202020204" pitchFamily="34" charset="0"/>
              <a:buChar char="o"/>
            </a:pPr>
            <a:r>
              <a:rPr lang="en-US">
                <a:latin typeface="Arial"/>
                <a:cs typeface="Arial"/>
              </a:rPr>
              <a:t>Supported </a:t>
            </a:r>
          </a:p>
          <a:p>
            <a:pPr lvl="1">
              <a:buFont typeface="Courier New,monospace" panose="020B0604020202020204" pitchFamily="34" charset="0"/>
              <a:buChar char="o"/>
            </a:pPr>
            <a:r>
              <a:rPr lang="en-US">
                <a:latin typeface="Arial"/>
                <a:cs typeface="Arial"/>
              </a:rPr>
              <a:t>Comfortable asking for help </a:t>
            </a:r>
            <a:endParaRPr lang="en-US"/>
          </a:p>
          <a:p>
            <a:r>
              <a:rPr lang="en-US">
                <a:cs typeface="Calibri"/>
              </a:rPr>
              <a:t>Students had strong academic and personal structures</a:t>
            </a:r>
          </a:p>
          <a:p>
            <a:r>
              <a:rPr lang="en-US">
                <a:cs typeface="Calibri"/>
              </a:rPr>
              <a:t>Difficulties/concerns during COVID-19: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cs typeface="Calibri"/>
              </a:rPr>
              <a:t>Keeping a regular schedule 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cs typeface="Calibri"/>
              </a:rPr>
              <a:t>Low physical activity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cs typeface="Calibri"/>
              </a:rPr>
              <a:t>Anxiety about not going back to "normal" after COVID-19</a:t>
            </a:r>
          </a:p>
          <a:p>
            <a:pPr lvl="1">
              <a:buFont typeface="Courier New" panose="020B0604020202020204" pitchFamily="34" charset="0"/>
              <a:buChar char="o"/>
            </a:pPr>
            <a:endParaRPr lang="en-US">
              <a:cs typeface="Calibri"/>
            </a:endParaRPr>
          </a:p>
          <a:p>
            <a:pPr lvl="1">
              <a:buFont typeface="Courier New" panose="020B0604020202020204" pitchFamily="34" charset="0"/>
              <a:buChar char="o"/>
            </a:pPr>
            <a:endParaRPr lang="en-US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535FF-CDD0-EECB-2741-635B626D4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1864D-6B34-4683-8CBD-92412E369C8D}" type="slidenum">
              <a:rPr lang="en-US" smtClean="0"/>
              <a:t>24</a:t>
            </a:fld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97777F8-4FD0-FA8A-30CF-7E91A4805347}"/>
              </a:ext>
            </a:extLst>
          </p:cNvPr>
          <p:cNvGrpSpPr/>
          <p:nvPr/>
        </p:nvGrpSpPr>
        <p:grpSpPr>
          <a:xfrm>
            <a:off x="8671560" y="0"/>
            <a:ext cx="3520440" cy="1600503"/>
            <a:chOff x="5623560" y="0"/>
            <a:chExt cx="3520440" cy="160050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2FFD902-AF89-97C0-CE37-3AF6E2581C4E}"/>
                </a:ext>
              </a:extLst>
            </p:cNvPr>
            <p:cNvGrpSpPr>
              <a:grpSpLocks noChangeAspect="1"/>
            </p:cNvGrpSpPr>
            <p:nvPr/>
          </p:nvGrpSpPr>
          <p:grpSpPr>
            <a:xfrm flipH="1">
              <a:off x="6265840" y="0"/>
              <a:ext cx="2878160" cy="1600503"/>
              <a:chOff x="-1" y="0"/>
              <a:chExt cx="5756320" cy="3201005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8C67D78-3532-D8DC-5F55-84F3948D6873}"/>
                  </a:ext>
                </a:extLst>
              </p:cNvPr>
              <p:cNvSpPr/>
              <p:nvPr/>
            </p:nvSpPr>
            <p:spPr>
              <a:xfrm>
                <a:off x="-1" y="0"/>
                <a:ext cx="640080" cy="640080"/>
              </a:xfrm>
              <a:prstGeom prst="rect">
                <a:avLst/>
              </a:prstGeom>
              <a:solidFill>
                <a:srgbClr val="DD3F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73EF379B-DC79-A28B-7842-FEC7E09FB7EB}"/>
                  </a:ext>
                </a:extLst>
              </p:cNvPr>
              <p:cNvSpPr/>
              <p:nvPr/>
            </p:nvSpPr>
            <p:spPr>
              <a:xfrm>
                <a:off x="2560319" y="0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E1AD4C4-2FA1-6A17-483F-BFBF2127C924}"/>
                  </a:ext>
                </a:extLst>
              </p:cNvPr>
              <p:cNvSpPr/>
              <p:nvPr/>
            </p:nvSpPr>
            <p:spPr>
              <a:xfrm>
                <a:off x="1920239" y="0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41D5DB92-C277-AD3E-AC65-132EA292E2C2}"/>
                  </a:ext>
                </a:extLst>
              </p:cNvPr>
              <p:cNvSpPr/>
              <p:nvPr/>
            </p:nvSpPr>
            <p:spPr>
              <a:xfrm>
                <a:off x="1280159" y="0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BD59E8D0-3DDF-AF44-7EEA-3F4411B27E15}"/>
                  </a:ext>
                </a:extLst>
              </p:cNvPr>
              <p:cNvSpPr/>
              <p:nvPr/>
            </p:nvSpPr>
            <p:spPr>
              <a:xfrm>
                <a:off x="640079" y="0"/>
                <a:ext cx="640080" cy="64008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9FC659EC-8359-2408-9CD5-3AC342FDA8C6}"/>
                  </a:ext>
                </a:extLst>
              </p:cNvPr>
              <p:cNvSpPr/>
              <p:nvPr/>
            </p:nvSpPr>
            <p:spPr>
              <a:xfrm flipH="1">
                <a:off x="2560319" y="640685"/>
                <a:ext cx="640080" cy="640080"/>
              </a:xfrm>
              <a:prstGeom prst="rect">
                <a:avLst/>
              </a:prstGeom>
              <a:solidFill>
                <a:srgbClr val="DD3F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80264115-5841-A9A5-26DD-EFDCC9D89872}"/>
                  </a:ext>
                </a:extLst>
              </p:cNvPr>
              <p:cNvSpPr/>
              <p:nvPr/>
            </p:nvSpPr>
            <p:spPr>
              <a:xfrm flipH="1">
                <a:off x="-1" y="640685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5E9590D8-5F7A-3CD3-D0EA-9D590A4939C4}"/>
                  </a:ext>
                </a:extLst>
              </p:cNvPr>
              <p:cNvSpPr/>
              <p:nvPr/>
            </p:nvSpPr>
            <p:spPr>
              <a:xfrm flipH="1">
                <a:off x="640079" y="640685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C6706504-2CE5-4FC6-C8AA-46EDBC672355}"/>
                  </a:ext>
                </a:extLst>
              </p:cNvPr>
              <p:cNvSpPr/>
              <p:nvPr/>
            </p:nvSpPr>
            <p:spPr>
              <a:xfrm flipH="1">
                <a:off x="1280159" y="640685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896A4DC9-6D7B-29B5-E68E-C27693F5EBB5}"/>
                  </a:ext>
                </a:extLst>
              </p:cNvPr>
              <p:cNvSpPr/>
              <p:nvPr/>
            </p:nvSpPr>
            <p:spPr>
              <a:xfrm flipH="1">
                <a:off x="1920239" y="640685"/>
                <a:ext cx="640080" cy="64008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19230F30-7834-1673-AF59-E57EF63A3B76}"/>
                  </a:ext>
                </a:extLst>
              </p:cNvPr>
              <p:cNvSpPr/>
              <p:nvPr/>
            </p:nvSpPr>
            <p:spPr>
              <a:xfrm>
                <a:off x="3200399" y="640685"/>
                <a:ext cx="640080" cy="640079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D1747BD3-D94D-2232-AA0B-6159BC312BF0}"/>
                  </a:ext>
                </a:extLst>
              </p:cNvPr>
              <p:cNvSpPr/>
              <p:nvPr/>
            </p:nvSpPr>
            <p:spPr>
              <a:xfrm>
                <a:off x="3200399" y="0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F34F6EF1-3418-E2D7-77FB-C791A68E7981}"/>
                  </a:ext>
                </a:extLst>
              </p:cNvPr>
              <p:cNvSpPr/>
              <p:nvPr/>
            </p:nvSpPr>
            <p:spPr>
              <a:xfrm>
                <a:off x="3289311" y="734499"/>
                <a:ext cx="457200" cy="457199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5DF9E394-943A-23AB-4534-3FE0F43587AD}"/>
                  </a:ext>
                </a:extLst>
              </p:cNvPr>
              <p:cNvSpPr/>
              <p:nvPr/>
            </p:nvSpPr>
            <p:spPr>
              <a:xfrm>
                <a:off x="0" y="1280765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B222FB55-A698-FAC3-05A5-2F6523D55B31}"/>
                  </a:ext>
                </a:extLst>
              </p:cNvPr>
              <p:cNvSpPr/>
              <p:nvPr/>
            </p:nvSpPr>
            <p:spPr>
              <a:xfrm>
                <a:off x="-1" y="1920845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7F588AD-6095-9F3C-506A-2BB051F2368C}"/>
                  </a:ext>
                </a:extLst>
              </p:cNvPr>
              <p:cNvSpPr/>
              <p:nvPr/>
            </p:nvSpPr>
            <p:spPr>
              <a:xfrm>
                <a:off x="-1" y="2560925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9874F03-6217-B64B-E18D-9A616C41AE3A}"/>
                  </a:ext>
                </a:extLst>
              </p:cNvPr>
              <p:cNvSpPr/>
              <p:nvPr/>
            </p:nvSpPr>
            <p:spPr>
              <a:xfrm>
                <a:off x="640079" y="1280765"/>
                <a:ext cx="640080" cy="640080"/>
              </a:xfrm>
              <a:prstGeom prst="rect">
                <a:avLst/>
              </a:prstGeom>
              <a:solidFill>
                <a:srgbClr val="DD3F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C247ADF-75A5-C664-C082-D7D051DA7392}"/>
                  </a:ext>
                </a:extLst>
              </p:cNvPr>
              <p:cNvSpPr/>
              <p:nvPr/>
            </p:nvSpPr>
            <p:spPr>
              <a:xfrm>
                <a:off x="1280158" y="1280765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A9EED80B-5457-34AC-83CF-E0CCC3A0773A}"/>
                  </a:ext>
                </a:extLst>
              </p:cNvPr>
              <p:cNvSpPr/>
              <p:nvPr/>
            </p:nvSpPr>
            <p:spPr>
              <a:xfrm flipH="1">
                <a:off x="1920237" y="1280765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D5746DB9-9E8C-E1A4-313A-944B2E71D46F}"/>
                  </a:ext>
                </a:extLst>
              </p:cNvPr>
              <p:cNvSpPr/>
              <p:nvPr/>
            </p:nvSpPr>
            <p:spPr>
              <a:xfrm>
                <a:off x="1920239" y="1912677"/>
                <a:ext cx="640080" cy="640079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6581EC5-08B7-A933-2CFD-777057FE1A2B}"/>
                  </a:ext>
                </a:extLst>
              </p:cNvPr>
              <p:cNvSpPr/>
              <p:nvPr/>
            </p:nvSpPr>
            <p:spPr>
              <a:xfrm>
                <a:off x="640077" y="1922724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6B27181C-3B19-774C-CA3A-58285C389064}"/>
                  </a:ext>
                </a:extLst>
              </p:cNvPr>
              <p:cNvSpPr/>
              <p:nvPr/>
            </p:nvSpPr>
            <p:spPr>
              <a:xfrm>
                <a:off x="5116239" y="640685"/>
                <a:ext cx="640080" cy="640079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4B01E86E-7B67-8B05-20F9-725ACE27BF04}"/>
                  </a:ext>
                </a:extLst>
              </p:cNvPr>
              <p:cNvSpPr/>
              <p:nvPr/>
            </p:nvSpPr>
            <p:spPr>
              <a:xfrm>
                <a:off x="730759" y="1368121"/>
                <a:ext cx="457200" cy="45720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3D3C5616-02DE-37F0-1A05-099004C34D20}"/>
                  </a:ext>
                </a:extLst>
              </p:cNvPr>
              <p:cNvSpPr/>
              <p:nvPr/>
            </p:nvSpPr>
            <p:spPr>
              <a:xfrm>
                <a:off x="91439" y="92045"/>
                <a:ext cx="457200" cy="45720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653DD35F-12BA-5B88-7E8F-89976DDF8814}"/>
                  </a:ext>
                </a:extLst>
              </p:cNvPr>
              <p:cNvSpPr/>
              <p:nvPr/>
            </p:nvSpPr>
            <p:spPr>
              <a:xfrm>
                <a:off x="2650151" y="734498"/>
                <a:ext cx="457200" cy="45720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36FF8FDE-906A-171B-5036-2F0F4D8E7A0D}"/>
                  </a:ext>
                </a:extLst>
              </p:cNvPr>
              <p:cNvSpPr/>
              <p:nvPr/>
            </p:nvSpPr>
            <p:spPr>
              <a:xfrm>
                <a:off x="1377051" y="92045"/>
                <a:ext cx="457200" cy="45720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03066B7B-0FC3-1DB9-B056-91CF2A6FAEDB}"/>
                  </a:ext>
                </a:extLst>
              </p:cNvPr>
              <p:cNvSpPr/>
              <p:nvPr/>
            </p:nvSpPr>
            <p:spPr>
              <a:xfrm>
                <a:off x="2011435" y="1368121"/>
                <a:ext cx="457200" cy="45720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79BD8987-5868-B0E4-BC3B-CE7EFC789FD8}"/>
                  </a:ext>
                </a:extLst>
              </p:cNvPr>
              <p:cNvSpPr/>
              <p:nvPr/>
            </p:nvSpPr>
            <p:spPr>
              <a:xfrm>
                <a:off x="91196" y="2005548"/>
                <a:ext cx="457200" cy="45720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70DF8632-C1B0-F2C4-88F7-D5038043C2FD}"/>
                  </a:ext>
                </a:extLst>
              </p:cNvPr>
              <p:cNvSpPr/>
              <p:nvPr/>
            </p:nvSpPr>
            <p:spPr>
              <a:xfrm>
                <a:off x="3289311" y="96975"/>
                <a:ext cx="457200" cy="45720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AC7B932-0853-B280-5122-2EFA5D58845C}"/>
                </a:ext>
              </a:extLst>
            </p:cNvPr>
            <p:cNvSpPr/>
            <p:nvPr/>
          </p:nvSpPr>
          <p:spPr>
            <a:xfrm flipH="1">
              <a:off x="6903720" y="1"/>
              <a:ext cx="320040" cy="320040"/>
            </a:xfrm>
            <a:prstGeom prst="rect">
              <a:avLst/>
            </a:prstGeom>
            <a:solidFill>
              <a:srgbClr val="DD3F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168178E-1A37-5151-8CA6-AB7AFAC3248F}"/>
                </a:ext>
              </a:extLst>
            </p:cNvPr>
            <p:cNvSpPr/>
            <p:nvPr/>
          </p:nvSpPr>
          <p:spPr>
            <a:xfrm flipH="1">
              <a:off x="6583681" y="1"/>
              <a:ext cx="320040" cy="320040"/>
            </a:xfrm>
            <a:prstGeom prst="rect">
              <a:avLst/>
            </a:prstGeom>
            <a:solidFill>
              <a:srgbClr val="6C85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CC5E964-F3DF-AFF2-5D1B-91B287999D97}"/>
                </a:ext>
              </a:extLst>
            </p:cNvPr>
            <p:cNvSpPr/>
            <p:nvPr/>
          </p:nvSpPr>
          <p:spPr>
            <a:xfrm>
              <a:off x="6263641" y="1"/>
              <a:ext cx="320040" cy="320040"/>
            </a:xfrm>
            <a:prstGeom prst="rect">
              <a:avLst/>
            </a:prstGeom>
            <a:solidFill>
              <a:srgbClr val="3242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08287E1-96D7-8081-715C-C6D37F00B835}"/>
                </a:ext>
              </a:extLst>
            </p:cNvPr>
            <p:cNvSpPr/>
            <p:nvPr/>
          </p:nvSpPr>
          <p:spPr>
            <a:xfrm flipH="1">
              <a:off x="6949820" y="43679"/>
              <a:ext cx="228600" cy="228600"/>
            </a:xfrm>
            <a:prstGeom prst="rect">
              <a:avLst/>
            </a:prstGeom>
            <a:solidFill>
              <a:srgbClr val="3242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CCAAA23-8D7D-E6B6-BD70-6BB5293C2A04}"/>
                </a:ext>
              </a:extLst>
            </p:cNvPr>
            <p:cNvSpPr/>
            <p:nvPr/>
          </p:nvSpPr>
          <p:spPr>
            <a:xfrm flipH="1">
              <a:off x="6309482" y="43679"/>
              <a:ext cx="228600" cy="228600"/>
            </a:xfrm>
            <a:prstGeom prst="rect">
              <a:avLst/>
            </a:prstGeom>
            <a:solidFill>
              <a:srgbClr val="8E8F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1C0377A-8B03-6022-FC8F-090232C1EA70}"/>
                </a:ext>
              </a:extLst>
            </p:cNvPr>
            <p:cNvSpPr/>
            <p:nvPr/>
          </p:nvSpPr>
          <p:spPr>
            <a:xfrm>
              <a:off x="5943600" y="0"/>
              <a:ext cx="320040" cy="320040"/>
            </a:xfrm>
            <a:prstGeom prst="rect">
              <a:avLst/>
            </a:prstGeom>
            <a:solidFill>
              <a:srgbClr val="8E8F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4C0539E-2BF0-B6DB-936F-AFB5B23E683D}"/>
                </a:ext>
              </a:extLst>
            </p:cNvPr>
            <p:cNvSpPr/>
            <p:nvPr/>
          </p:nvSpPr>
          <p:spPr>
            <a:xfrm>
              <a:off x="5623560" y="0"/>
              <a:ext cx="320040" cy="320040"/>
            </a:xfrm>
            <a:prstGeom prst="rect">
              <a:avLst/>
            </a:prstGeom>
            <a:solidFill>
              <a:srgbClr val="EDE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776070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2856A-8C46-ED90-1AC3-6D05EFF08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Impact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2900D2-A1DC-DEAC-F23A-C688AEBB15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Insights into the impacts of COVID-19 </a:t>
            </a:r>
          </a:p>
          <a:p>
            <a:r>
              <a:rPr lang="en-US">
                <a:ea typeface="+mn-lt"/>
                <a:cs typeface="+mn-lt"/>
              </a:rPr>
              <a:t>Targeted assistance </a:t>
            </a:r>
          </a:p>
          <a:p>
            <a:r>
              <a:rPr lang="en-US">
                <a:ea typeface="+mn-lt"/>
                <a:cs typeface="+mn-lt"/>
              </a:rPr>
              <a:t>Leadership provided resources at UTEP</a:t>
            </a:r>
            <a:endParaRPr lang="en-US">
              <a:cs typeface="Calibri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cs typeface="Calibri"/>
              </a:rPr>
              <a:t>Mental health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cs typeface="Calibri"/>
              </a:rPr>
              <a:t>Financial aid 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cs typeface="Calibri"/>
              </a:rPr>
              <a:t>Anxiety workbook </a:t>
            </a:r>
          </a:p>
          <a:p>
            <a:pPr lvl="1">
              <a:buFont typeface="Courier New" panose="020B0604020202020204" pitchFamily="34" charset="0"/>
              <a:buChar char="o"/>
            </a:pPr>
            <a:endParaRPr lang="en-US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9EFC8B-9D8D-C0D8-1BC0-DC16E9538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1864D-6B34-4683-8CBD-92412E369C8D}" type="slidenum">
              <a:rPr lang="en-US" smtClean="0"/>
              <a:t>25</a:t>
            </a:fld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A0B9119-78DE-B88C-8F45-6318BBF1A812}"/>
              </a:ext>
            </a:extLst>
          </p:cNvPr>
          <p:cNvGrpSpPr/>
          <p:nvPr/>
        </p:nvGrpSpPr>
        <p:grpSpPr>
          <a:xfrm>
            <a:off x="8671560" y="0"/>
            <a:ext cx="3520440" cy="1600503"/>
            <a:chOff x="5623560" y="0"/>
            <a:chExt cx="3520440" cy="160050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310DEA8-EC70-2FC9-55F2-EF454DC7DB14}"/>
                </a:ext>
              </a:extLst>
            </p:cNvPr>
            <p:cNvGrpSpPr>
              <a:grpSpLocks noChangeAspect="1"/>
            </p:cNvGrpSpPr>
            <p:nvPr/>
          </p:nvGrpSpPr>
          <p:grpSpPr>
            <a:xfrm flipH="1">
              <a:off x="6265840" y="0"/>
              <a:ext cx="2878160" cy="1600503"/>
              <a:chOff x="-1" y="0"/>
              <a:chExt cx="5756320" cy="3201005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72C9C8D-47EC-BBAA-CB46-CFCE19273D6C}"/>
                  </a:ext>
                </a:extLst>
              </p:cNvPr>
              <p:cNvSpPr/>
              <p:nvPr/>
            </p:nvSpPr>
            <p:spPr>
              <a:xfrm>
                <a:off x="-1" y="0"/>
                <a:ext cx="640080" cy="640080"/>
              </a:xfrm>
              <a:prstGeom prst="rect">
                <a:avLst/>
              </a:prstGeom>
              <a:solidFill>
                <a:srgbClr val="DD3F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0886E0B9-148D-F748-0992-9A44E1FA71E2}"/>
                  </a:ext>
                </a:extLst>
              </p:cNvPr>
              <p:cNvSpPr/>
              <p:nvPr/>
            </p:nvSpPr>
            <p:spPr>
              <a:xfrm>
                <a:off x="2560319" y="0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8957EF89-0B31-8308-086F-39BEE680F62E}"/>
                  </a:ext>
                </a:extLst>
              </p:cNvPr>
              <p:cNvSpPr/>
              <p:nvPr/>
            </p:nvSpPr>
            <p:spPr>
              <a:xfrm>
                <a:off x="1920239" y="0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C59E64D9-AD62-0964-C802-9D0275E0D9CB}"/>
                  </a:ext>
                </a:extLst>
              </p:cNvPr>
              <p:cNvSpPr/>
              <p:nvPr/>
            </p:nvSpPr>
            <p:spPr>
              <a:xfrm>
                <a:off x="1280159" y="0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6AF6A92F-EA9D-FBA6-EC0B-32DE7C7E1AF2}"/>
                  </a:ext>
                </a:extLst>
              </p:cNvPr>
              <p:cNvSpPr/>
              <p:nvPr/>
            </p:nvSpPr>
            <p:spPr>
              <a:xfrm>
                <a:off x="640079" y="0"/>
                <a:ext cx="640080" cy="64008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CEC66E77-3081-C059-4549-7E5F98011CFE}"/>
                  </a:ext>
                </a:extLst>
              </p:cNvPr>
              <p:cNvSpPr/>
              <p:nvPr/>
            </p:nvSpPr>
            <p:spPr>
              <a:xfrm flipH="1">
                <a:off x="2560319" y="640685"/>
                <a:ext cx="640080" cy="640080"/>
              </a:xfrm>
              <a:prstGeom prst="rect">
                <a:avLst/>
              </a:prstGeom>
              <a:solidFill>
                <a:srgbClr val="DD3F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16C26F47-7F6D-EE49-3FD9-D9AAC480B6BB}"/>
                  </a:ext>
                </a:extLst>
              </p:cNvPr>
              <p:cNvSpPr/>
              <p:nvPr/>
            </p:nvSpPr>
            <p:spPr>
              <a:xfrm flipH="1">
                <a:off x="-1" y="640685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342F515-A8AC-7858-FF1F-8D9B07684905}"/>
                  </a:ext>
                </a:extLst>
              </p:cNvPr>
              <p:cNvSpPr/>
              <p:nvPr/>
            </p:nvSpPr>
            <p:spPr>
              <a:xfrm flipH="1">
                <a:off x="640079" y="640685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95F167AA-748D-FDB5-823B-77467A3FEB3C}"/>
                  </a:ext>
                </a:extLst>
              </p:cNvPr>
              <p:cNvSpPr/>
              <p:nvPr/>
            </p:nvSpPr>
            <p:spPr>
              <a:xfrm flipH="1">
                <a:off x="1280159" y="640685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8CCD2B8D-F4F4-5343-50B4-AB32CF03106B}"/>
                  </a:ext>
                </a:extLst>
              </p:cNvPr>
              <p:cNvSpPr/>
              <p:nvPr/>
            </p:nvSpPr>
            <p:spPr>
              <a:xfrm flipH="1">
                <a:off x="1920239" y="640685"/>
                <a:ext cx="640080" cy="64008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1162DB74-40BA-45BA-76A8-C4A23ABFA65D}"/>
                  </a:ext>
                </a:extLst>
              </p:cNvPr>
              <p:cNvSpPr/>
              <p:nvPr/>
            </p:nvSpPr>
            <p:spPr>
              <a:xfrm>
                <a:off x="3200399" y="640685"/>
                <a:ext cx="640080" cy="640079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625A4966-CC21-C248-B34A-31F1A3B28D02}"/>
                  </a:ext>
                </a:extLst>
              </p:cNvPr>
              <p:cNvSpPr/>
              <p:nvPr/>
            </p:nvSpPr>
            <p:spPr>
              <a:xfrm>
                <a:off x="3200399" y="0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5ECCF0F3-98AA-92AF-634F-D0BA2AF929DA}"/>
                  </a:ext>
                </a:extLst>
              </p:cNvPr>
              <p:cNvSpPr/>
              <p:nvPr/>
            </p:nvSpPr>
            <p:spPr>
              <a:xfrm>
                <a:off x="3289311" y="734499"/>
                <a:ext cx="457200" cy="457199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7F983EA3-73D1-7176-2A8A-5E88448CE72E}"/>
                  </a:ext>
                </a:extLst>
              </p:cNvPr>
              <p:cNvSpPr/>
              <p:nvPr/>
            </p:nvSpPr>
            <p:spPr>
              <a:xfrm>
                <a:off x="0" y="1280765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9AB63C80-F77E-2466-9CFC-AB9099D14736}"/>
                  </a:ext>
                </a:extLst>
              </p:cNvPr>
              <p:cNvSpPr/>
              <p:nvPr/>
            </p:nvSpPr>
            <p:spPr>
              <a:xfrm>
                <a:off x="-1" y="1920845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7A6A1190-C4EC-4999-C6DD-32C6407D086A}"/>
                  </a:ext>
                </a:extLst>
              </p:cNvPr>
              <p:cNvSpPr/>
              <p:nvPr/>
            </p:nvSpPr>
            <p:spPr>
              <a:xfrm>
                <a:off x="-1" y="2560925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573C0F33-8857-2CD6-9D24-98F3CC51469B}"/>
                  </a:ext>
                </a:extLst>
              </p:cNvPr>
              <p:cNvSpPr/>
              <p:nvPr/>
            </p:nvSpPr>
            <p:spPr>
              <a:xfrm>
                <a:off x="640079" y="1280765"/>
                <a:ext cx="640080" cy="640080"/>
              </a:xfrm>
              <a:prstGeom prst="rect">
                <a:avLst/>
              </a:prstGeom>
              <a:solidFill>
                <a:srgbClr val="DD3F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A3B5E12F-DF74-976B-E28D-D8BCFABBB8AE}"/>
                  </a:ext>
                </a:extLst>
              </p:cNvPr>
              <p:cNvSpPr/>
              <p:nvPr/>
            </p:nvSpPr>
            <p:spPr>
              <a:xfrm>
                <a:off x="1280158" y="1280765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6651D6D-2B40-67A1-FF2F-C459C8C116B9}"/>
                  </a:ext>
                </a:extLst>
              </p:cNvPr>
              <p:cNvSpPr/>
              <p:nvPr/>
            </p:nvSpPr>
            <p:spPr>
              <a:xfrm flipH="1">
                <a:off x="1920237" y="1280765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C72FAAA7-F9AD-B9B6-27CC-F12324CAE87D}"/>
                  </a:ext>
                </a:extLst>
              </p:cNvPr>
              <p:cNvSpPr/>
              <p:nvPr/>
            </p:nvSpPr>
            <p:spPr>
              <a:xfrm>
                <a:off x="1920239" y="1912677"/>
                <a:ext cx="640080" cy="640079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010BD26-A93B-231D-8E0C-2E6842127389}"/>
                  </a:ext>
                </a:extLst>
              </p:cNvPr>
              <p:cNvSpPr/>
              <p:nvPr/>
            </p:nvSpPr>
            <p:spPr>
              <a:xfrm>
                <a:off x="640077" y="1922724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06EE3CC8-FE0D-2BDD-E0FC-F6D208B26B77}"/>
                  </a:ext>
                </a:extLst>
              </p:cNvPr>
              <p:cNvSpPr/>
              <p:nvPr/>
            </p:nvSpPr>
            <p:spPr>
              <a:xfrm>
                <a:off x="5116239" y="640685"/>
                <a:ext cx="640080" cy="640079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6CBB2334-08F6-5BB3-2F78-C0FC03F984D4}"/>
                  </a:ext>
                </a:extLst>
              </p:cNvPr>
              <p:cNvSpPr/>
              <p:nvPr/>
            </p:nvSpPr>
            <p:spPr>
              <a:xfrm>
                <a:off x="730759" y="1368121"/>
                <a:ext cx="457200" cy="45720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A13C3999-6AEF-B33A-09B3-8CAF9DC5E799}"/>
                  </a:ext>
                </a:extLst>
              </p:cNvPr>
              <p:cNvSpPr/>
              <p:nvPr/>
            </p:nvSpPr>
            <p:spPr>
              <a:xfrm>
                <a:off x="91439" y="92045"/>
                <a:ext cx="457200" cy="45720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DD11C54E-BF0C-5373-41E6-B0048CADD606}"/>
                  </a:ext>
                </a:extLst>
              </p:cNvPr>
              <p:cNvSpPr/>
              <p:nvPr/>
            </p:nvSpPr>
            <p:spPr>
              <a:xfrm>
                <a:off x="2650151" y="734498"/>
                <a:ext cx="457200" cy="45720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9EAEFED4-EA92-038E-6BC9-11AF0AE7B572}"/>
                  </a:ext>
                </a:extLst>
              </p:cNvPr>
              <p:cNvSpPr/>
              <p:nvPr/>
            </p:nvSpPr>
            <p:spPr>
              <a:xfrm>
                <a:off x="1377051" y="92045"/>
                <a:ext cx="457200" cy="45720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6351C8AA-1A70-FF48-A380-AF14BF05F6D8}"/>
                  </a:ext>
                </a:extLst>
              </p:cNvPr>
              <p:cNvSpPr/>
              <p:nvPr/>
            </p:nvSpPr>
            <p:spPr>
              <a:xfrm>
                <a:off x="2011435" y="1368121"/>
                <a:ext cx="457200" cy="45720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C52CCC9D-F62F-2825-6B94-92914ECD19B9}"/>
                  </a:ext>
                </a:extLst>
              </p:cNvPr>
              <p:cNvSpPr/>
              <p:nvPr/>
            </p:nvSpPr>
            <p:spPr>
              <a:xfrm>
                <a:off x="91196" y="2005548"/>
                <a:ext cx="457200" cy="45720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F134CDB-75D5-DFFC-BD08-6A3BF987CCC7}"/>
                  </a:ext>
                </a:extLst>
              </p:cNvPr>
              <p:cNvSpPr/>
              <p:nvPr/>
            </p:nvSpPr>
            <p:spPr>
              <a:xfrm>
                <a:off x="3289311" y="96975"/>
                <a:ext cx="457200" cy="45720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3279E38-19EB-BB97-7D9C-95D16260D019}"/>
                </a:ext>
              </a:extLst>
            </p:cNvPr>
            <p:cNvSpPr/>
            <p:nvPr/>
          </p:nvSpPr>
          <p:spPr>
            <a:xfrm flipH="1">
              <a:off x="6903720" y="1"/>
              <a:ext cx="320040" cy="320040"/>
            </a:xfrm>
            <a:prstGeom prst="rect">
              <a:avLst/>
            </a:prstGeom>
            <a:solidFill>
              <a:srgbClr val="DD3F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7740CB4-2A5F-5316-4B6D-79C611750589}"/>
                </a:ext>
              </a:extLst>
            </p:cNvPr>
            <p:cNvSpPr/>
            <p:nvPr/>
          </p:nvSpPr>
          <p:spPr>
            <a:xfrm flipH="1">
              <a:off x="6583681" y="1"/>
              <a:ext cx="320040" cy="320040"/>
            </a:xfrm>
            <a:prstGeom prst="rect">
              <a:avLst/>
            </a:prstGeom>
            <a:solidFill>
              <a:srgbClr val="6C85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AAA72D1-EFD4-2B62-7345-D7F397A1D8B6}"/>
                </a:ext>
              </a:extLst>
            </p:cNvPr>
            <p:cNvSpPr/>
            <p:nvPr/>
          </p:nvSpPr>
          <p:spPr>
            <a:xfrm>
              <a:off x="6263641" y="1"/>
              <a:ext cx="320040" cy="320040"/>
            </a:xfrm>
            <a:prstGeom prst="rect">
              <a:avLst/>
            </a:prstGeom>
            <a:solidFill>
              <a:srgbClr val="3242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835DB70-4A27-FF2C-F55D-F1F35AA07A25}"/>
                </a:ext>
              </a:extLst>
            </p:cNvPr>
            <p:cNvSpPr/>
            <p:nvPr/>
          </p:nvSpPr>
          <p:spPr>
            <a:xfrm flipH="1">
              <a:off x="6949820" y="43679"/>
              <a:ext cx="228600" cy="228600"/>
            </a:xfrm>
            <a:prstGeom prst="rect">
              <a:avLst/>
            </a:prstGeom>
            <a:solidFill>
              <a:srgbClr val="3242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5598168-0A95-65EC-9AD7-3F8A821E5D1E}"/>
                </a:ext>
              </a:extLst>
            </p:cNvPr>
            <p:cNvSpPr/>
            <p:nvPr/>
          </p:nvSpPr>
          <p:spPr>
            <a:xfrm flipH="1">
              <a:off x="6309482" y="43679"/>
              <a:ext cx="228600" cy="228600"/>
            </a:xfrm>
            <a:prstGeom prst="rect">
              <a:avLst/>
            </a:prstGeom>
            <a:solidFill>
              <a:srgbClr val="8E8F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AF10429-DC40-A12F-FC9B-FB483349A794}"/>
                </a:ext>
              </a:extLst>
            </p:cNvPr>
            <p:cNvSpPr/>
            <p:nvPr/>
          </p:nvSpPr>
          <p:spPr>
            <a:xfrm>
              <a:off x="5943600" y="0"/>
              <a:ext cx="320040" cy="320040"/>
            </a:xfrm>
            <a:prstGeom prst="rect">
              <a:avLst/>
            </a:prstGeom>
            <a:solidFill>
              <a:srgbClr val="8E8F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9A11579-3472-6839-4653-F27EB34478E3}"/>
                </a:ext>
              </a:extLst>
            </p:cNvPr>
            <p:cNvSpPr/>
            <p:nvPr/>
          </p:nvSpPr>
          <p:spPr>
            <a:xfrm>
              <a:off x="5623560" y="0"/>
              <a:ext cx="320040" cy="320040"/>
            </a:xfrm>
            <a:prstGeom prst="rect">
              <a:avLst/>
            </a:prstGeom>
            <a:solidFill>
              <a:srgbClr val="EDE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021978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NSF INCLUDES Aspire Alliance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Funded by the National Science Foundation</a:t>
            </a:r>
          </a:p>
          <a:p>
            <a:r>
              <a:rPr lang="en-US"/>
              <a:t>Supported cohorts from 2019 to 2023</a:t>
            </a:r>
          </a:p>
          <a:p>
            <a:r>
              <a:rPr lang="en-US"/>
              <a:t>Provided Aspire Fellowships to graduate students from all disciplines</a:t>
            </a:r>
          </a:p>
          <a:p>
            <a:r>
              <a:rPr lang="en-US"/>
              <a:t>Included The University of Texas at El Paso, El Paso Community College, The University of Texas Permian Basin, Midland College, Odessa College  (West Texas Regional Collaborative)</a:t>
            </a:r>
          </a:p>
          <a:p>
            <a:r>
              <a:rPr lang="en-US"/>
              <a:t>Focused on professional development around teaching and exploring careers at two-year colleges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1864D-6B34-4683-8CBD-92412E369C8D}" type="slidenum">
              <a:rPr lang="en-US" smtClean="0"/>
              <a:t>26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D30FE96-0A81-7A55-CC1B-CFA9C4823711}"/>
              </a:ext>
            </a:extLst>
          </p:cNvPr>
          <p:cNvGrpSpPr/>
          <p:nvPr/>
        </p:nvGrpSpPr>
        <p:grpSpPr>
          <a:xfrm>
            <a:off x="8671560" y="0"/>
            <a:ext cx="3520440" cy="1600505"/>
            <a:chOff x="5623560" y="0"/>
            <a:chExt cx="3520440" cy="16005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A5F5426-DA61-EC36-4D9E-8A34E41B8EAD}"/>
                </a:ext>
              </a:extLst>
            </p:cNvPr>
            <p:cNvGrpSpPr>
              <a:grpSpLocks noChangeAspect="1"/>
            </p:cNvGrpSpPr>
            <p:nvPr/>
          </p:nvGrpSpPr>
          <p:grpSpPr>
            <a:xfrm flipH="1">
              <a:off x="6265840" y="0"/>
              <a:ext cx="2878160" cy="1600505"/>
              <a:chOff x="-1" y="0"/>
              <a:chExt cx="5756320" cy="3201005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2F25B8BA-C6D5-0BEB-F0CB-E4A63E365C46}"/>
                  </a:ext>
                </a:extLst>
              </p:cNvPr>
              <p:cNvSpPr/>
              <p:nvPr/>
            </p:nvSpPr>
            <p:spPr>
              <a:xfrm>
                <a:off x="-1" y="0"/>
                <a:ext cx="640080" cy="640080"/>
              </a:xfrm>
              <a:prstGeom prst="rect">
                <a:avLst/>
              </a:prstGeom>
              <a:solidFill>
                <a:srgbClr val="DD3F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318FB6A8-4EF8-F4BF-3A75-F5C94B4E4B74}"/>
                  </a:ext>
                </a:extLst>
              </p:cNvPr>
              <p:cNvSpPr/>
              <p:nvPr/>
            </p:nvSpPr>
            <p:spPr>
              <a:xfrm>
                <a:off x="2560319" y="0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C526923-2116-79E2-7773-9495930D2F99}"/>
                  </a:ext>
                </a:extLst>
              </p:cNvPr>
              <p:cNvSpPr/>
              <p:nvPr/>
            </p:nvSpPr>
            <p:spPr>
              <a:xfrm>
                <a:off x="1920239" y="0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1BB1684-A039-2C5D-B71F-FBE2C9D82A44}"/>
                  </a:ext>
                </a:extLst>
              </p:cNvPr>
              <p:cNvSpPr/>
              <p:nvPr/>
            </p:nvSpPr>
            <p:spPr>
              <a:xfrm>
                <a:off x="1280159" y="0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BA7EDD7E-CD28-56E7-7A99-4252E26207EB}"/>
                  </a:ext>
                </a:extLst>
              </p:cNvPr>
              <p:cNvSpPr/>
              <p:nvPr/>
            </p:nvSpPr>
            <p:spPr>
              <a:xfrm>
                <a:off x="640079" y="0"/>
                <a:ext cx="640080" cy="64008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7E06C3B-7A1E-6746-49F4-F790654A077A}"/>
                  </a:ext>
                </a:extLst>
              </p:cNvPr>
              <p:cNvSpPr/>
              <p:nvPr/>
            </p:nvSpPr>
            <p:spPr>
              <a:xfrm flipH="1">
                <a:off x="2560319" y="640685"/>
                <a:ext cx="640080" cy="640080"/>
              </a:xfrm>
              <a:prstGeom prst="rect">
                <a:avLst/>
              </a:prstGeom>
              <a:solidFill>
                <a:srgbClr val="DD3F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6B681920-5CBC-8A7B-B675-FB1DF0E59E50}"/>
                  </a:ext>
                </a:extLst>
              </p:cNvPr>
              <p:cNvSpPr/>
              <p:nvPr/>
            </p:nvSpPr>
            <p:spPr>
              <a:xfrm flipH="1">
                <a:off x="-1" y="640685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26E5B3CA-0A97-81F4-147B-6F7A83520381}"/>
                  </a:ext>
                </a:extLst>
              </p:cNvPr>
              <p:cNvSpPr/>
              <p:nvPr/>
            </p:nvSpPr>
            <p:spPr>
              <a:xfrm flipH="1">
                <a:off x="640079" y="640685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CBCFCAF6-5257-5C3F-6752-3E9E97F436F5}"/>
                  </a:ext>
                </a:extLst>
              </p:cNvPr>
              <p:cNvSpPr/>
              <p:nvPr/>
            </p:nvSpPr>
            <p:spPr>
              <a:xfrm flipH="1">
                <a:off x="1280159" y="640685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1395BA1D-62EF-7DFB-9619-EDF91DE3EB09}"/>
                  </a:ext>
                </a:extLst>
              </p:cNvPr>
              <p:cNvSpPr/>
              <p:nvPr/>
            </p:nvSpPr>
            <p:spPr>
              <a:xfrm flipH="1">
                <a:off x="1920239" y="640685"/>
                <a:ext cx="640080" cy="64008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01BA4F4-5CFA-724F-59F6-580DCF8D8ED5}"/>
                  </a:ext>
                </a:extLst>
              </p:cNvPr>
              <p:cNvSpPr/>
              <p:nvPr/>
            </p:nvSpPr>
            <p:spPr>
              <a:xfrm>
                <a:off x="3200399" y="640685"/>
                <a:ext cx="640080" cy="640079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A6113F0D-6788-57B7-6BDF-C83F330D5FD1}"/>
                  </a:ext>
                </a:extLst>
              </p:cNvPr>
              <p:cNvSpPr/>
              <p:nvPr/>
            </p:nvSpPr>
            <p:spPr>
              <a:xfrm>
                <a:off x="3200399" y="0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E8EE64E7-B1AF-B9B2-B5BB-B52D770D4E2F}"/>
                  </a:ext>
                </a:extLst>
              </p:cNvPr>
              <p:cNvSpPr/>
              <p:nvPr/>
            </p:nvSpPr>
            <p:spPr>
              <a:xfrm>
                <a:off x="3289311" y="734499"/>
                <a:ext cx="457200" cy="457199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F43A6304-8645-7BE2-C53D-D0A501B9E8C9}"/>
                  </a:ext>
                </a:extLst>
              </p:cNvPr>
              <p:cNvSpPr/>
              <p:nvPr/>
            </p:nvSpPr>
            <p:spPr>
              <a:xfrm>
                <a:off x="0" y="1280765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AFDE6D67-F8B9-E78B-A828-8A1601565E39}"/>
                  </a:ext>
                </a:extLst>
              </p:cNvPr>
              <p:cNvSpPr/>
              <p:nvPr/>
            </p:nvSpPr>
            <p:spPr>
              <a:xfrm>
                <a:off x="-1" y="1920845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CF34F9EC-1AF5-4989-85B8-C674FFBF4BFA}"/>
                  </a:ext>
                </a:extLst>
              </p:cNvPr>
              <p:cNvSpPr/>
              <p:nvPr/>
            </p:nvSpPr>
            <p:spPr>
              <a:xfrm>
                <a:off x="-1" y="2560925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30832C56-EAB6-A55B-1116-2745E0CBE915}"/>
                  </a:ext>
                </a:extLst>
              </p:cNvPr>
              <p:cNvSpPr/>
              <p:nvPr/>
            </p:nvSpPr>
            <p:spPr>
              <a:xfrm>
                <a:off x="640079" y="1280765"/>
                <a:ext cx="640080" cy="640080"/>
              </a:xfrm>
              <a:prstGeom prst="rect">
                <a:avLst/>
              </a:prstGeom>
              <a:solidFill>
                <a:srgbClr val="DD3F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6BD902B9-D586-6BF4-9DD8-29B3BE176103}"/>
                  </a:ext>
                </a:extLst>
              </p:cNvPr>
              <p:cNvSpPr/>
              <p:nvPr/>
            </p:nvSpPr>
            <p:spPr>
              <a:xfrm>
                <a:off x="1280158" y="1280765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0035AC2D-A9A5-2BA6-A914-B5346F99D88B}"/>
                  </a:ext>
                </a:extLst>
              </p:cNvPr>
              <p:cNvSpPr/>
              <p:nvPr/>
            </p:nvSpPr>
            <p:spPr>
              <a:xfrm flipH="1">
                <a:off x="1920237" y="1280765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7FCDFF59-C025-2B6D-7851-FFB39C489A9A}"/>
                  </a:ext>
                </a:extLst>
              </p:cNvPr>
              <p:cNvSpPr/>
              <p:nvPr/>
            </p:nvSpPr>
            <p:spPr>
              <a:xfrm>
                <a:off x="1920239" y="1912677"/>
                <a:ext cx="640080" cy="640079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657E3279-BE05-2FA7-DB78-6383E0C1B55F}"/>
                  </a:ext>
                </a:extLst>
              </p:cNvPr>
              <p:cNvSpPr/>
              <p:nvPr/>
            </p:nvSpPr>
            <p:spPr>
              <a:xfrm>
                <a:off x="640077" y="1922724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2033CF32-9993-4750-7AC3-D1E4CA07B068}"/>
                  </a:ext>
                </a:extLst>
              </p:cNvPr>
              <p:cNvSpPr/>
              <p:nvPr/>
            </p:nvSpPr>
            <p:spPr>
              <a:xfrm>
                <a:off x="5116239" y="640685"/>
                <a:ext cx="640080" cy="640079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FC362C6A-7CA4-5E64-179C-4C045AF7F26C}"/>
                  </a:ext>
                </a:extLst>
              </p:cNvPr>
              <p:cNvSpPr/>
              <p:nvPr/>
            </p:nvSpPr>
            <p:spPr>
              <a:xfrm>
                <a:off x="730759" y="1368121"/>
                <a:ext cx="457200" cy="45720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5C7BC14D-5DEB-CECC-72A6-A8DC786CF4C3}"/>
                  </a:ext>
                </a:extLst>
              </p:cNvPr>
              <p:cNvSpPr/>
              <p:nvPr/>
            </p:nvSpPr>
            <p:spPr>
              <a:xfrm>
                <a:off x="91439" y="92045"/>
                <a:ext cx="457200" cy="45720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EE67B86E-4D63-7DC9-6491-FEAA8B7A551F}"/>
                  </a:ext>
                </a:extLst>
              </p:cNvPr>
              <p:cNvSpPr/>
              <p:nvPr/>
            </p:nvSpPr>
            <p:spPr>
              <a:xfrm>
                <a:off x="2650151" y="734498"/>
                <a:ext cx="457200" cy="45720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7C1FCB60-C34C-A3D7-0663-8867D076A553}"/>
                  </a:ext>
                </a:extLst>
              </p:cNvPr>
              <p:cNvSpPr/>
              <p:nvPr/>
            </p:nvSpPr>
            <p:spPr>
              <a:xfrm>
                <a:off x="1377051" y="92045"/>
                <a:ext cx="457200" cy="45720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32D6771D-EB96-6560-8150-96E03850BB6A}"/>
                  </a:ext>
                </a:extLst>
              </p:cNvPr>
              <p:cNvSpPr/>
              <p:nvPr/>
            </p:nvSpPr>
            <p:spPr>
              <a:xfrm>
                <a:off x="2011435" y="1368121"/>
                <a:ext cx="457200" cy="45720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17711D33-9AB8-67E7-2059-3132DCA375BA}"/>
                  </a:ext>
                </a:extLst>
              </p:cNvPr>
              <p:cNvSpPr/>
              <p:nvPr/>
            </p:nvSpPr>
            <p:spPr>
              <a:xfrm>
                <a:off x="91196" y="2005548"/>
                <a:ext cx="457200" cy="45720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28CDC4D-CC09-2435-3EA7-ACA892DF104F}"/>
                  </a:ext>
                </a:extLst>
              </p:cNvPr>
              <p:cNvSpPr/>
              <p:nvPr/>
            </p:nvSpPr>
            <p:spPr>
              <a:xfrm>
                <a:off x="3289311" y="96975"/>
                <a:ext cx="457200" cy="45720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74BA7B6-D252-7C9B-E34B-C5E74720BA3A}"/>
                </a:ext>
              </a:extLst>
            </p:cNvPr>
            <p:cNvSpPr/>
            <p:nvPr/>
          </p:nvSpPr>
          <p:spPr>
            <a:xfrm flipH="1">
              <a:off x="6903720" y="1"/>
              <a:ext cx="320040" cy="320040"/>
            </a:xfrm>
            <a:prstGeom prst="rect">
              <a:avLst/>
            </a:prstGeom>
            <a:solidFill>
              <a:srgbClr val="DD3F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975323B-844F-F476-2C29-CA6D5D1FB57C}"/>
                </a:ext>
              </a:extLst>
            </p:cNvPr>
            <p:cNvSpPr/>
            <p:nvPr/>
          </p:nvSpPr>
          <p:spPr>
            <a:xfrm flipH="1">
              <a:off x="6583681" y="1"/>
              <a:ext cx="320040" cy="320040"/>
            </a:xfrm>
            <a:prstGeom prst="rect">
              <a:avLst/>
            </a:prstGeom>
            <a:solidFill>
              <a:srgbClr val="6C85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E57DFAD-9F3E-2552-4C5E-2C709847B889}"/>
                </a:ext>
              </a:extLst>
            </p:cNvPr>
            <p:cNvSpPr/>
            <p:nvPr/>
          </p:nvSpPr>
          <p:spPr>
            <a:xfrm>
              <a:off x="6263641" y="1"/>
              <a:ext cx="320040" cy="320040"/>
            </a:xfrm>
            <a:prstGeom prst="rect">
              <a:avLst/>
            </a:prstGeom>
            <a:solidFill>
              <a:srgbClr val="3242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C838822-7268-10B9-6495-A76DDA7D6F77}"/>
                </a:ext>
              </a:extLst>
            </p:cNvPr>
            <p:cNvSpPr/>
            <p:nvPr/>
          </p:nvSpPr>
          <p:spPr>
            <a:xfrm flipH="1">
              <a:off x="6949820" y="43679"/>
              <a:ext cx="228600" cy="228600"/>
            </a:xfrm>
            <a:prstGeom prst="rect">
              <a:avLst/>
            </a:prstGeom>
            <a:solidFill>
              <a:srgbClr val="3242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5D2E41B-7DC5-333E-B1D9-79A66E411EA8}"/>
                </a:ext>
              </a:extLst>
            </p:cNvPr>
            <p:cNvSpPr/>
            <p:nvPr/>
          </p:nvSpPr>
          <p:spPr>
            <a:xfrm flipH="1">
              <a:off x="6309482" y="43679"/>
              <a:ext cx="228600" cy="228600"/>
            </a:xfrm>
            <a:prstGeom prst="rect">
              <a:avLst/>
            </a:prstGeom>
            <a:solidFill>
              <a:srgbClr val="8E8F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028EBAC-168A-DECC-5CFD-710202C3899D}"/>
                </a:ext>
              </a:extLst>
            </p:cNvPr>
            <p:cNvSpPr/>
            <p:nvPr/>
          </p:nvSpPr>
          <p:spPr>
            <a:xfrm>
              <a:off x="5943600" y="0"/>
              <a:ext cx="320040" cy="320040"/>
            </a:xfrm>
            <a:prstGeom prst="rect">
              <a:avLst/>
            </a:prstGeom>
            <a:solidFill>
              <a:srgbClr val="8E8F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1565B2D-A8DA-5B03-B87C-A5AA53699EB8}"/>
                </a:ext>
              </a:extLst>
            </p:cNvPr>
            <p:cNvSpPr/>
            <p:nvPr/>
          </p:nvSpPr>
          <p:spPr>
            <a:xfrm>
              <a:off x="5623560" y="0"/>
              <a:ext cx="320040" cy="320040"/>
            </a:xfrm>
            <a:prstGeom prst="rect">
              <a:avLst/>
            </a:prstGeom>
            <a:solidFill>
              <a:srgbClr val="EDE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157046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id="{F93CD414-6DB1-C230-FE6D-C178266627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2" t="3291" r="3615" b="4089"/>
          <a:stretch/>
        </p:blipFill>
        <p:spPr>
          <a:xfrm>
            <a:off x="8450427" y="4032267"/>
            <a:ext cx="3249575" cy="26010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8584"/>
            <a:ext cx="10515600" cy="1325563"/>
          </a:xfrm>
        </p:spPr>
        <p:txBody>
          <a:bodyPr/>
          <a:lstStyle/>
          <a:p>
            <a:r>
              <a:rPr lang="en-US"/>
              <a:t>Aspire Fellows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1073625"/>
              </p:ext>
            </p:extLst>
          </p:nvPr>
        </p:nvGraphicFramePr>
        <p:xfrm>
          <a:off x="2012864" y="4396479"/>
          <a:ext cx="5810250" cy="2346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9841">
                  <a:extLst>
                    <a:ext uri="{9D8B030D-6E8A-4147-A177-3AD203B41FA5}">
                      <a16:colId xmlns:a16="http://schemas.microsoft.com/office/drawing/2014/main" val="1652017430"/>
                    </a:ext>
                  </a:extLst>
                </a:gridCol>
                <a:gridCol w="2223614">
                  <a:extLst>
                    <a:ext uri="{9D8B030D-6E8A-4147-A177-3AD203B41FA5}">
                      <a16:colId xmlns:a16="http://schemas.microsoft.com/office/drawing/2014/main" val="708586218"/>
                    </a:ext>
                  </a:extLst>
                </a:gridCol>
                <a:gridCol w="1776795">
                  <a:extLst>
                    <a:ext uri="{9D8B030D-6E8A-4147-A177-3AD203B41FA5}">
                      <a16:colId xmlns:a16="http://schemas.microsoft.com/office/drawing/2014/main" val="3865895579"/>
                    </a:ext>
                  </a:extLst>
                </a:gridCol>
              </a:tblGrid>
              <a:tr h="483605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COHORT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NUMBER OF PARTICIPANTS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NUMBER OF DISCIPLINES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9093542"/>
                  </a:ext>
                </a:extLst>
              </a:tr>
              <a:tr h="341368"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5195307"/>
                  </a:ext>
                </a:extLst>
              </a:tr>
              <a:tr h="341368"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8086774"/>
                  </a:ext>
                </a:extLst>
              </a:tr>
              <a:tr h="341368"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7261077"/>
                  </a:ext>
                </a:extLst>
              </a:tr>
              <a:tr h="341368"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2372252"/>
                  </a:ext>
                </a:extLst>
              </a:tr>
              <a:tr h="341368"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3846039"/>
                  </a:ext>
                </a:extLst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1864D-6B34-4683-8CBD-92412E369C8D}" type="slidenum">
              <a:rPr lang="en-US" smtClean="0"/>
              <a:t>27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F99FE10-09D0-B528-BD16-05C28E683B63}"/>
              </a:ext>
            </a:extLst>
          </p:cNvPr>
          <p:cNvGrpSpPr/>
          <p:nvPr/>
        </p:nvGrpSpPr>
        <p:grpSpPr>
          <a:xfrm>
            <a:off x="8671560" y="0"/>
            <a:ext cx="3520440" cy="1600505"/>
            <a:chOff x="5623560" y="0"/>
            <a:chExt cx="3520440" cy="160050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23430E9-BCA0-2D2B-B7BE-1BF7E0CB193F}"/>
                </a:ext>
              </a:extLst>
            </p:cNvPr>
            <p:cNvGrpSpPr>
              <a:grpSpLocks noChangeAspect="1"/>
            </p:cNvGrpSpPr>
            <p:nvPr/>
          </p:nvGrpSpPr>
          <p:grpSpPr>
            <a:xfrm flipH="1">
              <a:off x="6265840" y="0"/>
              <a:ext cx="2878160" cy="1600505"/>
              <a:chOff x="-1" y="0"/>
              <a:chExt cx="5756320" cy="3201005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1389F34-76B9-B4D9-AF50-1B819F3D44AA}"/>
                  </a:ext>
                </a:extLst>
              </p:cNvPr>
              <p:cNvSpPr/>
              <p:nvPr/>
            </p:nvSpPr>
            <p:spPr>
              <a:xfrm>
                <a:off x="-1" y="0"/>
                <a:ext cx="640080" cy="640080"/>
              </a:xfrm>
              <a:prstGeom prst="rect">
                <a:avLst/>
              </a:prstGeom>
              <a:solidFill>
                <a:srgbClr val="DD3F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8A2E8E0-72AE-71DE-3E57-AF0301AEC623}"/>
                  </a:ext>
                </a:extLst>
              </p:cNvPr>
              <p:cNvSpPr/>
              <p:nvPr/>
            </p:nvSpPr>
            <p:spPr>
              <a:xfrm>
                <a:off x="2560319" y="0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4B2C445D-AAFA-6529-FDFF-FFD88FB14F28}"/>
                  </a:ext>
                </a:extLst>
              </p:cNvPr>
              <p:cNvSpPr/>
              <p:nvPr/>
            </p:nvSpPr>
            <p:spPr>
              <a:xfrm>
                <a:off x="1920239" y="0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BEC34ED-A1AF-5E61-2886-FC437FDCE08A}"/>
                  </a:ext>
                </a:extLst>
              </p:cNvPr>
              <p:cNvSpPr/>
              <p:nvPr/>
            </p:nvSpPr>
            <p:spPr>
              <a:xfrm>
                <a:off x="1280159" y="0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2D791803-6BED-A79D-E7AD-ABB043694262}"/>
                  </a:ext>
                </a:extLst>
              </p:cNvPr>
              <p:cNvSpPr/>
              <p:nvPr/>
            </p:nvSpPr>
            <p:spPr>
              <a:xfrm>
                <a:off x="640079" y="0"/>
                <a:ext cx="640080" cy="64008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6B4D3A9-2C09-FFB1-E9DC-15B8FF872628}"/>
                  </a:ext>
                </a:extLst>
              </p:cNvPr>
              <p:cNvSpPr/>
              <p:nvPr/>
            </p:nvSpPr>
            <p:spPr>
              <a:xfrm flipH="1">
                <a:off x="2560319" y="640685"/>
                <a:ext cx="640080" cy="640080"/>
              </a:xfrm>
              <a:prstGeom prst="rect">
                <a:avLst/>
              </a:prstGeom>
              <a:solidFill>
                <a:srgbClr val="DD3F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F4D27F4-72D6-877A-80C8-5CBE4DDB123F}"/>
                  </a:ext>
                </a:extLst>
              </p:cNvPr>
              <p:cNvSpPr/>
              <p:nvPr/>
            </p:nvSpPr>
            <p:spPr>
              <a:xfrm flipH="1">
                <a:off x="-1" y="640685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E037CD52-EFCC-6032-4BB9-5B404A6B10B2}"/>
                  </a:ext>
                </a:extLst>
              </p:cNvPr>
              <p:cNvSpPr/>
              <p:nvPr/>
            </p:nvSpPr>
            <p:spPr>
              <a:xfrm flipH="1">
                <a:off x="640079" y="640685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EC08A57-8A80-32BA-0D6F-E4A7381E65E5}"/>
                  </a:ext>
                </a:extLst>
              </p:cNvPr>
              <p:cNvSpPr/>
              <p:nvPr/>
            </p:nvSpPr>
            <p:spPr>
              <a:xfrm flipH="1">
                <a:off x="1280159" y="640685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A26411C2-0914-1A8A-8D84-951977F6B9E8}"/>
                  </a:ext>
                </a:extLst>
              </p:cNvPr>
              <p:cNvSpPr/>
              <p:nvPr/>
            </p:nvSpPr>
            <p:spPr>
              <a:xfrm flipH="1">
                <a:off x="1920239" y="640685"/>
                <a:ext cx="640080" cy="64008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6E5514AA-38E2-CC25-CD3E-3CEBD787DE1D}"/>
                  </a:ext>
                </a:extLst>
              </p:cNvPr>
              <p:cNvSpPr/>
              <p:nvPr/>
            </p:nvSpPr>
            <p:spPr>
              <a:xfrm>
                <a:off x="3200399" y="640685"/>
                <a:ext cx="640080" cy="640079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B523BE92-029C-502B-DBAD-72EFA1DA8FAC}"/>
                  </a:ext>
                </a:extLst>
              </p:cNvPr>
              <p:cNvSpPr/>
              <p:nvPr/>
            </p:nvSpPr>
            <p:spPr>
              <a:xfrm>
                <a:off x="3200399" y="0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0EC0ABFB-883D-7F6B-0FDF-6BC98DAF2A88}"/>
                  </a:ext>
                </a:extLst>
              </p:cNvPr>
              <p:cNvSpPr/>
              <p:nvPr/>
            </p:nvSpPr>
            <p:spPr>
              <a:xfrm>
                <a:off x="3289311" y="734499"/>
                <a:ext cx="457200" cy="457199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F825468D-C916-CFE9-F09A-9538E69465D4}"/>
                  </a:ext>
                </a:extLst>
              </p:cNvPr>
              <p:cNvSpPr/>
              <p:nvPr/>
            </p:nvSpPr>
            <p:spPr>
              <a:xfrm>
                <a:off x="0" y="1280765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5DAAB76A-FC2F-739E-5F2C-7816A1A9C09B}"/>
                  </a:ext>
                </a:extLst>
              </p:cNvPr>
              <p:cNvSpPr/>
              <p:nvPr/>
            </p:nvSpPr>
            <p:spPr>
              <a:xfrm>
                <a:off x="-1" y="1920845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868B5357-C419-AD00-0887-445971EC53A9}"/>
                  </a:ext>
                </a:extLst>
              </p:cNvPr>
              <p:cNvSpPr/>
              <p:nvPr/>
            </p:nvSpPr>
            <p:spPr>
              <a:xfrm>
                <a:off x="-1" y="2560925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FCF208D7-57F6-0FB4-990C-666B28E7FFFB}"/>
                  </a:ext>
                </a:extLst>
              </p:cNvPr>
              <p:cNvSpPr/>
              <p:nvPr/>
            </p:nvSpPr>
            <p:spPr>
              <a:xfrm>
                <a:off x="640079" y="1280765"/>
                <a:ext cx="640080" cy="640080"/>
              </a:xfrm>
              <a:prstGeom prst="rect">
                <a:avLst/>
              </a:prstGeom>
              <a:solidFill>
                <a:srgbClr val="DD3F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042F8F6B-EB8A-CFFA-0A61-00C7D9F12DF3}"/>
                  </a:ext>
                </a:extLst>
              </p:cNvPr>
              <p:cNvSpPr/>
              <p:nvPr/>
            </p:nvSpPr>
            <p:spPr>
              <a:xfrm>
                <a:off x="1280158" y="1280765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4E536FE1-2330-7CEE-7559-FBD510E5E6FC}"/>
                  </a:ext>
                </a:extLst>
              </p:cNvPr>
              <p:cNvSpPr/>
              <p:nvPr/>
            </p:nvSpPr>
            <p:spPr>
              <a:xfrm flipH="1">
                <a:off x="1920237" y="1280765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13D075A8-06BB-428E-1CF6-19872C31CD2E}"/>
                  </a:ext>
                </a:extLst>
              </p:cNvPr>
              <p:cNvSpPr/>
              <p:nvPr/>
            </p:nvSpPr>
            <p:spPr>
              <a:xfrm>
                <a:off x="1920239" y="1912677"/>
                <a:ext cx="640080" cy="640079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25F97C8E-D983-E1AF-FB57-E336D66FD281}"/>
                  </a:ext>
                </a:extLst>
              </p:cNvPr>
              <p:cNvSpPr/>
              <p:nvPr/>
            </p:nvSpPr>
            <p:spPr>
              <a:xfrm>
                <a:off x="640077" y="1922724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0DE225E3-D6D6-437B-6DC1-2ED38E72DC2E}"/>
                  </a:ext>
                </a:extLst>
              </p:cNvPr>
              <p:cNvSpPr/>
              <p:nvPr/>
            </p:nvSpPr>
            <p:spPr>
              <a:xfrm>
                <a:off x="5116239" y="640685"/>
                <a:ext cx="640080" cy="640079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E147C85-8D5C-A0CF-F7BC-7DB8C253CA82}"/>
                  </a:ext>
                </a:extLst>
              </p:cNvPr>
              <p:cNvSpPr/>
              <p:nvPr/>
            </p:nvSpPr>
            <p:spPr>
              <a:xfrm>
                <a:off x="730759" y="1368121"/>
                <a:ext cx="457200" cy="45720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BBF5CC17-E751-05B1-B108-C5B38A5D9CFB}"/>
                  </a:ext>
                </a:extLst>
              </p:cNvPr>
              <p:cNvSpPr/>
              <p:nvPr/>
            </p:nvSpPr>
            <p:spPr>
              <a:xfrm>
                <a:off x="91439" y="92045"/>
                <a:ext cx="457200" cy="45720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114E24BB-26DE-D5CF-9994-EACF508E2CDC}"/>
                  </a:ext>
                </a:extLst>
              </p:cNvPr>
              <p:cNvSpPr/>
              <p:nvPr/>
            </p:nvSpPr>
            <p:spPr>
              <a:xfrm>
                <a:off x="2650151" y="734498"/>
                <a:ext cx="457200" cy="45720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E932ECF1-AD2C-0C19-F0B8-9DD5F7A18B69}"/>
                  </a:ext>
                </a:extLst>
              </p:cNvPr>
              <p:cNvSpPr/>
              <p:nvPr/>
            </p:nvSpPr>
            <p:spPr>
              <a:xfrm>
                <a:off x="1377051" y="92045"/>
                <a:ext cx="457200" cy="45720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989BC82-63DE-DF00-F052-D08FCBBBB176}"/>
                  </a:ext>
                </a:extLst>
              </p:cNvPr>
              <p:cNvSpPr/>
              <p:nvPr/>
            </p:nvSpPr>
            <p:spPr>
              <a:xfrm>
                <a:off x="2011435" y="1368121"/>
                <a:ext cx="457200" cy="45720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A178E4BB-372C-29BD-7E8D-9AAA4B1CA50F}"/>
                  </a:ext>
                </a:extLst>
              </p:cNvPr>
              <p:cNvSpPr/>
              <p:nvPr/>
            </p:nvSpPr>
            <p:spPr>
              <a:xfrm>
                <a:off x="91196" y="2005548"/>
                <a:ext cx="457200" cy="45720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04753887-4427-7BAF-36DC-0853E86201C3}"/>
                  </a:ext>
                </a:extLst>
              </p:cNvPr>
              <p:cNvSpPr/>
              <p:nvPr/>
            </p:nvSpPr>
            <p:spPr>
              <a:xfrm>
                <a:off x="3289311" y="96975"/>
                <a:ext cx="457200" cy="45720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4B1D204-AA27-8D46-4168-F0E4B6265A46}"/>
                </a:ext>
              </a:extLst>
            </p:cNvPr>
            <p:cNvSpPr/>
            <p:nvPr/>
          </p:nvSpPr>
          <p:spPr>
            <a:xfrm flipH="1">
              <a:off x="6903720" y="1"/>
              <a:ext cx="320040" cy="320040"/>
            </a:xfrm>
            <a:prstGeom prst="rect">
              <a:avLst/>
            </a:prstGeom>
            <a:solidFill>
              <a:srgbClr val="DD3F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9DCD7FE-8464-EDEE-5961-CF81F2CAFC9B}"/>
                </a:ext>
              </a:extLst>
            </p:cNvPr>
            <p:cNvSpPr/>
            <p:nvPr/>
          </p:nvSpPr>
          <p:spPr>
            <a:xfrm flipH="1">
              <a:off x="6583681" y="1"/>
              <a:ext cx="320040" cy="320040"/>
            </a:xfrm>
            <a:prstGeom prst="rect">
              <a:avLst/>
            </a:prstGeom>
            <a:solidFill>
              <a:srgbClr val="6C85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4F75DB2-CECB-4B0D-77AB-1F9DF186E6A6}"/>
                </a:ext>
              </a:extLst>
            </p:cNvPr>
            <p:cNvSpPr/>
            <p:nvPr/>
          </p:nvSpPr>
          <p:spPr>
            <a:xfrm>
              <a:off x="6263641" y="1"/>
              <a:ext cx="320040" cy="320040"/>
            </a:xfrm>
            <a:prstGeom prst="rect">
              <a:avLst/>
            </a:prstGeom>
            <a:solidFill>
              <a:srgbClr val="3242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0998D4F-D5D8-9432-F639-C61E71A7533D}"/>
                </a:ext>
              </a:extLst>
            </p:cNvPr>
            <p:cNvSpPr/>
            <p:nvPr/>
          </p:nvSpPr>
          <p:spPr>
            <a:xfrm flipH="1">
              <a:off x="6949820" y="43679"/>
              <a:ext cx="228600" cy="228600"/>
            </a:xfrm>
            <a:prstGeom prst="rect">
              <a:avLst/>
            </a:prstGeom>
            <a:solidFill>
              <a:srgbClr val="3242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7A1B646-1D26-D12B-57EE-85ABF26E9C3A}"/>
                </a:ext>
              </a:extLst>
            </p:cNvPr>
            <p:cNvSpPr/>
            <p:nvPr/>
          </p:nvSpPr>
          <p:spPr>
            <a:xfrm flipH="1">
              <a:off x="6309482" y="43679"/>
              <a:ext cx="228600" cy="228600"/>
            </a:xfrm>
            <a:prstGeom prst="rect">
              <a:avLst/>
            </a:prstGeom>
            <a:solidFill>
              <a:srgbClr val="8E8F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FCFBD4F-4617-B502-F775-BC99CCC44A11}"/>
                </a:ext>
              </a:extLst>
            </p:cNvPr>
            <p:cNvSpPr/>
            <p:nvPr/>
          </p:nvSpPr>
          <p:spPr>
            <a:xfrm>
              <a:off x="5943600" y="0"/>
              <a:ext cx="320040" cy="320040"/>
            </a:xfrm>
            <a:prstGeom prst="rect">
              <a:avLst/>
            </a:prstGeom>
            <a:solidFill>
              <a:srgbClr val="8E8F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F00CB32-874A-C431-1BB4-D7F84884DD92}"/>
                </a:ext>
              </a:extLst>
            </p:cNvPr>
            <p:cNvSpPr/>
            <p:nvPr/>
          </p:nvSpPr>
          <p:spPr>
            <a:xfrm>
              <a:off x="5623560" y="0"/>
              <a:ext cx="320040" cy="320040"/>
            </a:xfrm>
            <a:prstGeom prst="rect">
              <a:avLst/>
            </a:prstGeom>
            <a:solidFill>
              <a:srgbClr val="EDE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72DB3F78-E623-110E-F023-426B716C2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2700" y="1021077"/>
            <a:ext cx="4648057" cy="3012893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DA49C38-06EE-AF24-F0E9-B823FFA79A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877" y="1250398"/>
            <a:ext cx="5614598" cy="3025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9196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ASPIRE Webinars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8526" y="1825625"/>
            <a:ext cx="5797999" cy="3949280"/>
          </a:xfrm>
        </p:spPr>
        <p:txBody>
          <a:bodyPr>
            <a:normAutofit/>
          </a:bodyPr>
          <a:lstStyle/>
          <a:p>
            <a:r>
              <a:rPr lang="en-US" sz="2400"/>
              <a:t>Mission of Community Colleges</a:t>
            </a:r>
          </a:p>
          <a:p>
            <a:r>
              <a:rPr lang="en-US" sz="2400"/>
              <a:t>Active Learning Strategies</a:t>
            </a:r>
          </a:p>
          <a:p>
            <a:r>
              <a:rPr lang="en-US" sz="2400"/>
              <a:t>Lesson Plans</a:t>
            </a:r>
          </a:p>
          <a:p>
            <a:r>
              <a:rPr lang="en-US" sz="2400"/>
              <a:t>Teaching Philosophy Statements</a:t>
            </a:r>
          </a:p>
          <a:p>
            <a:r>
              <a:rPr lang="en-US" sz="2400"/>
              <a:t>Professional Networking through </a:t>
            </a:r>
            <a:br>
              <a:rPr lang="en-US" sz="2400"/>
            </a:br>
            <a:r>
              <a:rPr lang="en-US" sz="2400"/>
              <a:t>TYC organizations</a:t>
            </a:r>
          </a:p>
          <a:p>
            <a:r>
              <a:rPr lang="en-US" sz="2400"/>
              <a:t>Teaching Portfolios</a:t>
            </a:r>
          </a:p>
          <a:p>
            <a:r>
              <a:rPr lang="en-US" sz="2400"/>
              <a:t>Applying for Jobs at Community </a:t>
            </a:r>
            <a:br>
              <a:rPr lang="en-US" sz="2400"/>
            </a:br>
            <a:r>
              <a:rPr lang="en-US" sz="2400"/>
              <a:t>Colleges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1864D-6B34-4683-8CBD-92412E369C8D}" type="slidenum">
              <a:rPr lang="en-US" smtClean="0"/>
              <a:t>28</a:t>
            </a:fld>
            <a:endParaRPr lang="en-US"/>
          </a:p>
        </p:txBody>
      </p:sp>
      <p:pic>
        <p:nvPicPr>
          <p:cNvPr id="3074" name="Picture 2" descr="You are currently viewing 51 webinar best practices and formats for engaging, interactive webinars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987" y="1642264"/>
            <a:ext cx="5613487" cy="2627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35D7DE0-1EC7-A114-C172-278754723C09}"/>
              </a:ext>
            </a:extLst>
          </p:cNvPr>
          <p:cNvGrpSpPr/>
          <p:nvPr/>
        </p:nvGrpSpPr>
        <p:grpSpPr>
          <a:xfrm>
            <a:off x="8671560" y="0"/>
            <a:ext cx="3520440" cy="1600505"/>
            <a:chOff x="5623560" y="0"/>
            <a:chExt cx="3520440" cy="16005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1F21659-8650-CAE9-34C1-1FD0BE68992B}"/>
                </a:ext>
              </a:extLst>
            </p:cNvPr>
            <p:cNvGrpSpPr>
              <a:grpSpLocks noChangeAspect="1"/>
            </p:cNvGrpSpPr>
            <p:nvPr/>
          </p:nvGrpSpPr>
          <p:grpSpPr>
            <a:xfrm flipH="1">
              <a:off x="6265840" y="0"/>
              <a:ext cx="2878160" cy="1600505"/>
              <a:chOff x="-1" y="0"/>
              <a:chExt cx="5756320" cy="3201005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2844AE36-B3BF-D7DB-7BAB-88C197BD3F16}"/>
                  </a:ext>
                </a:extLst>
              </p:cNvPr>
              <p:cNvSpPr/>
              <p:nvPr/>
            </p:nvSpPr>
            <p:spPr>
              <a:xfrm>
                <a:off x="-1" y="0"/>
                <a:ext cx="640080" cy="640080"/>
              </a:xfrm>
              <a:prstGeom prst="rect">
                <a:avLst/>
              </a:prstGeom>
              <a:solidFill>
                <a:srgbClr val="DD3F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9A83A6D-CF56-4844-1129-706BA99B5B1B}"/>
                  </a:ext>
                </a:extLst>
              </p:cNvPr>
              <p:cNvSpPr/>
              <p:nvPr/>
            </p:nvSpPr>
            <p:spPr>
              <a:xfrm>
                <a:off x="2560319" y="0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82F52243-9686-1F2A-D402-D5F5D21AB780}"/>
                  </a:ext>
                </a:extLst>
              </p:cNvPr>
              <p:cNvSpPr/>
              <p:nvPr/>
            </p:nvSpPr>
            <p:spPr>
              <a:xfrm>
                <a:off x="1920239" y="0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BA6CD5D9-CDFD-CCC7-C61C-B5C09BD147D5}"/>
                  </a:ext>
                </a:extLst>
              </p:cNvPr>
              <p:cNvSpPr/>
              <p:nvPr/>
            </p:nvSpPr>
            <p:spPr>
              <a:xfrm>
                <a:off x="1280159" y="0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C02661F-C81C-0141-E55D-1D1F48E09E5A}"/>
                  </a:ext>
                </a:extLst>
              </p:cNvPr>
              <p:cNvSpPr/>
              <p:nvPr/>
            </p:nvSpPr>
            <p:spPr>
              <a:xfrm>
                <a:off x="640079" y="0"/>
                <a:ext cx="640080" cy="64008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6638FDE-2A5E-9405-D8B9-2F365C35BBFA}"/>
                  </a:ext>
                </a:extLst>
              </p:cNvPr>
              <p:cNvSpPr/>
              <p:nvPr/>
            </p:nvSpPr>
            <p:spPr>
              <a:xfrm flipH="1">
                <a:off x="2560319" y="640685"/>
                <a:ext cx="640080" cy="640080"/>
              </a:xfrm>
              <a:prstGeom prst="rect">
                <a:avLst/>
              </a:prstGeom>
              <a:solidFill>
                <a:srgbClr val="DD3F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8F4C6BE2-EA29-A991-B78E-B1432BE429E0}"/>
                  </a:ext>
                </a:extLst>
              </p:cNvPr>
              <p:cNvSpPr/>
              <p:nvPr/>
            </p:nvSpPr>
            <p:spPr>
              <a:xfrm flipH="1">
                <a:off x="-1" y="640685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ABAD9A04-2199-A228-36EE-C851A687EFD9}"/>
                  </a:ext>
                </a:extLst>
              </p:cNvPr>
              <p:cNvSpPr/>
              <p:nvPr/>
            </p:nvSpPr>
            <p:spPr>
              <a:xfrm flipH="1">
                <a:off x="640079" y="640685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432ADB17-7A3A-EF42-4F0E-570C09A49111}"/>
                  </a:ext>
                </a:extLst>
              </p:cNvPr>
              <p:cNvSpPr/>
              <p:nvPr/>
            </p:nvSpPr>
            <p:spPr>
              <a:xfrm flipH="1">
                <a:off x="1280159" y="640685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B1D8749-EA6E-0B15-3B33-BABF89B8CB49}"/>
                  </a:ext>
                </a:extLst>
              </p:cNvPr>
              <p:cNvSpPr/>
              <p:nvPr/>
            </p:nvSpPr>
            <p:spPr>
              <a:xfrm flipH="1">
                <a:off x="1920239" y="640685"/>
                <a:ext cx="640080" cy="64008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72F31D34-F825-4973-CC6B-368AD9FBAD5F}"/>
                  </a:ext>
                </a:extLst>
              </p:cNvPr>
              <p:cNvSpPr/>
              <p:nvPr/>
            </p:nvSpPr>
            <p:spPr>
              <a:xfrm>
                <a:off x="3200399" y="640685"/>
                <a:ext cx="640080" cy="640079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D926CCA-E0D7-C095-DE49-D356A7991AD1}"/>
                  </a:ext>
                </a:extLst>
              </p:cNvPr>
              <p:cNvSpPr/>
              <p:nvPr/>
            </p:nvSpPr>
            <p:spPr>
              <a:xfrm>
                <a:off x="3200399" y="0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03DE61BB-7590-4499-1C55-04BE5C1BFDE6}"/>
                  </a:ext>
                </a:extLst>
              </p:cNvPr>
              <p:cNvSpPr/>
              <p:nvPr/>
            </p:nvSpPr>
            <p:spPr>
              <a:xfrm>
                <a:off x="3289311" y="734499"/>
                <a:ext cx="457200" cy="457199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DD8BA629-9D31-B7F1-8F74-174423399A53}"/>
                  </a:ext>
                </a:extLst>
              </p:cNvPr>
              <p:cNvSpPr/>
              <p:nvPr/>
            </p:nvSpPr>
            <p:spPr>
              <a:xfrm>
                <a:off x="0" y="1280765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631D27D8-52D5-DD59-4721-8DA2D2F841ED}"/>
                  </a:ext>
                </a:extLst>
              </p:cNvPr>
              <p:cNvSpPr/>
              <p:nvPr/>
            </p:nvSpPr>
            <p:spPr>
              <a:xfrm>
                <a:off x="-1" y="1920845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BF919CF3-E559-7C12-5FDA-E1FC299C34F2}"/>
                  </a:ext>
                </a:extLst>
              </p:cNvPr>
              <p:cNvSpPr/>
              <p:nvPr/>
            </p:nvSpPr>
            <p:spPr>
              <a:xfrm>
                <a:off x="-1" y="2560925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F0CF1D15-BB91-BA55-BE52-E2C57EE54A37}"/>
                  </a:ext>
                </a:extLst>
              </p:cNvPr>
              <p:cNvSpPr/>
              <p:nvPr/>
            </p:nvSpPr>
            <p:spPr>
              <a:xfrm>
                <a:off x="640079" y="1280765"/>
                <a:ext cx="640080" cy="640080"/>
              </a:xfrm>
              <a:prstGeom prst="rect">
                <a:avLst/>
              </a:prstGeom>
              <a:solidFill>
                <a:srgbClr val="DD3F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25C244BC-5942-D224-7F8E-93206434A9DB}"/>
                  </a:ext>
                </a:extLst>
              </p:cNvPr>
              <p:cNvSpPr/>
              <p:nvPr/>
            </p:nvSpPr>
            <p:spPr>
              <a:xfrm>
                <a:off x="1280158" y="1280765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BD818774-045E-4ACC-1413-B1B03DD47F13}"/>
                  </a:ext>
                </a:extLst>
              </p:cNvPr>
              <p:cNvSpPr/>
              <p:nvPr/>
            </p:nvSpPr>
            <p:spPr>
              <a:xfrm flipH="1">
                <a:off x="1920237" y="1280765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D063E0F5-47EC-897D-C800-4E39DCAD0A30}"/>
                  </a:ext>
                </a:extLst>
              </p:cNvPr>
              <p:cNvSpPr/>
              <p:nvPr/>
            </p:nvSpPr>
            <p:spPr>
              <a:xfrm>
                <a:off x="1920239" y="1912677"/>
                <a:ext cx="640080" cy="640079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0861223-CC0F-35A9-2D03-8573D0C3D93A}"/>
                  </a:ext>
                </a:extLst>
              </p:cNvPr>
              <p:cNvSpPr/>
              <p:nvPr/>
            </p:nvSpPr>
            <p:spPr>
              <a:xfrm>
                <a:off x="640077" y="1922724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EC640E8D-059D-4371-6E85-61279B63411D}"/>
                  </a:ext>
                </a:extLst>
              </p:cNvPr>
              <p:cNvSpPr/>
              <p:nvPr/>
            </p:nvSpPr>
            <p:spPr>
              <a:xfrm>
                <a:off x="5116239" y="640685"/>
                <a:ext cx="640080" cy="640079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B612B8A2-C1D4-5BE7-1684-2BBC826672BD}"/>
                  </a:ext>
                </a:extLst>
              </p:cNvPr>
              <p:cNvSpPr/>
              <p:nvPr/>
            </p:nvSpPr>
            <p:spPr>
              <a:xfrm>
                <a:off x="730759" y="1368121"/>
                <a:ext cx="457200" cy="45720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60E844D1-5CA0-DF38-5C45-728DDE067D66}"/>
                  </a:ext>
                </a:extLst>
              </p:cNvPr>
              <p:cNvSpPr/>
              <p:nvPr/>
            </p:nvSpPr>
            <p:spPr>
              <a:xfrm>
                <a:off x="91439" y="92045"/>
                <a:ext cx="457200" cy="45720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35BB4CB0-333C-31D7-7CAD-DCD6BFAC3917}"/>
                  </a:ext>
                </a:extLst>
              </p:cNvPr>
              <p:cNvSpPr/>
              <p:nvPr/>
            </p:nvSpPr>
            <p:spPr>
              <a:xfrm>
                <a:off x="2650151" y="734498"/>
                <a:ext cx="457200" cy="45720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B2883A07-771F-C5E1-6081-C85EA2F8AD80}"/>
                  </a:ext>
                </a:extLst>
              </p:cNvPr>
              <p:cNvSpPr/>
              <p:nvPr/>
            </p:nvSpPr>
            <p:spPr>
              <a:xfrm>
                <a:off x="1377051" y="92045"/>
                <a:ext cx="457200" cy="45720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C44BDA41-532E-B493-E3CF-FBB9C9937E2A}"/>
                  </a:ext>
                </a:extLst>
              </p:cNvPr>
              <p:cNvSpPr/>
              <p:nvPr/>
            </p:nvSpPr>
            <p:spPr>
              <a:xfrm>
                <a:off x="2011435" y="1368121"/>
                <a:ext cx="457200" cy="45720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CB872785-67CC-6695-DFA5-0582AA961795}"/>
                  </a:ext>
                </a:extLst>
              </p:cNvPr>
              <p:cNvSpPr/>
              <p:nvPr/>
            </p:nvSpPr>
            <p:spPr>
              <a:xfrm>
                <a:off x="91196" y="2005548"/>
                <a:ext cx="457200" cy="45720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08C9D01-C336-F2B0-E138-35A7BFB7A114}"/>
                  </a:ext>
                </a:extLst>
              </p:cNvPr>
              <p:cNvSpPr/>
              <p:nvPr/>
            </p:nvSpPr>
            <p:spPr>
              <a:xfrm>
                <a:off x="3289311" y="96975"/>
                <a:ext cx="457200" cy="45720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026BC91-65F8-5ABB-F47A-2F8C0EA60392}"/>
                </a:ext>
              </a:extLst>
            </p:cNvPr>
            <p:cNvSpPr/>
            <p:nvPr/>
          </p:nvSpPr>
          <p:spPr>
            <a:xfrm flipH="1">
              <a:off x="6903720" y="1"/>
              <a:ext cx="320040" cy="320040"/>
            </a:xfrm>
            <a:prstGeom prst="rect">
              <a:avLst/>
            </a:prstGeom>
            <a:solidFill>
              <a:srgbClr val="DD3F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BA5A5C1-25BF-53F1-995A-CD55189368C6}"/>
                </a:ext>
              </a:extLst>
            </p:cNvPr>
            <p:cNvSpPr/>
            <p:nvPr/>
          </p:nvSpPr>
          <p:spPr>
            <a:xfrm flipH="1">
              <a:off x="6583681" y="1"/>
              <a:ext cx="320040" cy="320040"/>
            </a:xfrm>
            <a:prstGeom prst="rect">
              <a:avLst/>
            </a:prstGeom>
            <a:solidFill>
              <a:srgbClr val="6C85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B0DA077-DE36-6615-7B1A-D7A833CAAEE0}"/>
                </a:ext>
              </a:extLst>
            </p:cNvPr>
            <p:cNvSpPr/>
            <p:nvPr/>
          </p:nvSpPr>
          <p:spPr>
            <a:xfrm>
              <a:off x="6263641" y="1"/>
              <a:ext cx="320040" cy="320040"/>
            </a:xfrm>
            <a:prstGeom prst="rect">
              <a:avLst/>
            </a:prstGeom>
            <a:solidFill>
              <a:srgbClr val="3242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5324898-7C68-EF32-4388-B96074D1FE2C}"/>
                </a:ext>
              </a:extLst>
            </p:cNvPr>
            <p:cNvSpPr/>
            <p:nvPr/>
          </p:nvSpPr>
          <p:spPr>
            <a:xfrm flipH="1">
              <a:off x="6949820" y="43679"/>
              <a:ext cx="228600" cy="228600"/>
            </a:xfrm>
            <a:prstGeom prst="rect">
              <a:avLst/>
            </a:prstGeom>
            <a:solidFill>
              <a:srgbClr val="3242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26754F8-1427-C063-F31A-C9A59E594178}"/>
                </a:ext>
              </a:extLst>
            </p:cNvPr>
            <p:cNvSpPr/>
            <p:nvPr/>
          </p:nvSpPr>
          <p:spPr>
            <a:xfrm flipH="1">
              <a:off x="6309482" y="43679"/>
              <a:ext cx="228600" cy="228600"/>
            </a:xfrm>
            <a:prstGeom prst="rect">
              <a:avLst/>
            </a:prstGeom>
            <a:solidFill>
              <a:srgbClr val="8E8F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6D5A3FF-5DB5-D0AF-828C-43ECCB825281}"/>
                </a:ext>
              </a:extLst>
            </p:cNvPr>
            <p:cNvSpPr/>
            <p:nvPr/>
          </p:nvSpPr>
          <p:spPr>
            <a:xfrm>
              <a:off x="5943600" y="0"/>
              <a:ext cx="320040" cy="320040"/>
            </a:xfrm>
            <a:prstGeom prst="rect">
              <a:avLst/>
            </a:prstGeom>
            <a:solidFill>
              <a:srgbClr val="8E8F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E7A7910-6E2E-CF80-00EE-41D18C98D860}"/>
                </a:ext>
              </a:extLst>
            </p:cNvPr>
            <p:cNvSpPr/>
            <p:nvPr/>
          </p:nvSpPr>
          <p:spPr>
            <a:xfrm>
              <a:off x="5623560" y="0"/>
              <a:ext cx="320040" cy="320040"/>
            </a:xfrm>
            <a:prstGeom prst="rect">
              <a:avLst/>
            </a:prstGeom>
            <a:solidFill>
              <a:srgbClr val="EDE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6B28EEAB-8AB3-6803-E125-1A85487F08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1744" y="4426752"/>
            <a:ext cx="2778976" cy="134815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0CCAC32F-09DB-F7CD-C44A-83939B5F32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5857" y="4422588"/>
            <a:ext cx="2762669" cy="1346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774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The Mission of Community Colleges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667375" cy="4351338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From the beginning, the purpose of Community Colleges has been to </a:t>
            </a:r>
            <a:r>
              <a:rPr lang="en-US" u="sng"/>
              <a:t>provide access to higher education for students who otherwise would have been denied the opportunity</a:t>
            </a:r>
            <a:r>
              <a:rPr lang="en-US"/>
              <a:t> </a:t>
            </a:r>
          </a:p>
          <a:p>
            <a:endParaRPr lang="en-US"/>
          </a:p>
          <a:p>
            <a:pPr marL="0" indent="0">
              <a:buNone/>
            </a:pPr>
            <a:r>
              <a:rPr lang="en-US" sz="2400"/>
              <a:t>Source: A Policy Analysis of Community College Funding in Texas, Don. C. Hudson, 2008.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E716D-1FA2-4BF7-BFCC-E1962BF80AEB}" type="slidenum">
              <a:rPr lang="en-US" smtClean="0"/>
              <a:t>29</a:t>
            </a:fld>
            <a:endParaRPr lang="en-US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973407416"/>
              </p:ext>
            </p:extLst>
          </p:nvPr>
        </p:nvGraphicFramePr>
        <p:xfrm>
          <a:off x="5931663" y="1921590"/>
          <a:ext cx="5396931" cy="4159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47FAE12A-49EA-E421-CE8F-F1B8013B0C1B}"/>
              </a:ext>
            </a:extLst>
          </p:cNvPr>
          <p:cNvGrpSpPr/>
          <p:nvPr/>
        </p:nvGrpSpPr>
        <p:grpSpPr>
          <a:xfrm>
            <a:off x="8671560" y="0"/>
            <a:ext cx="3520440" cy="1600505"/>
            <a:chOff x="5623560" y="0"/>
            <a:chExt cx="3520440" cy="160050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F156B50-7594-A646-11BA-BB97CF2D6F5B}"/>
                </a:ext>
              </a:extLst>
            </p:cNvPr>
            <p:cNvGrpSpPr>
              <a:grpSpLocks noChangeAspect="1"/>
            </p:cNvGrpSpPr>
            <p:nvPr/>
          </p:nvGrpSpPr>
          <p:grpSpPr>
            <a:xfrm flipH="1">
              <a:off x="6265840" y="0"/>
              <a:ext cx="2878160" cy="1600505"/>
              <a:chOff x="-1" y="0"/>
              <a:chExt cx="5756320" cy="3201005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339EC290-EBE5-895A-5D0C-0548DF5E213A}"/>
                  </a:ext>
                </a:extLst>
              </p:cNvPr>
              <p:cNvSpPr/>
              <p:nvPr/>
            </p:nvSpPr>
            <p:spPr>
              <a:xfrm>
                <a:off x="-1" y="0"/>
                <a:ext cx="640080" cy="640080"/>
              </a:xfrm>
              <a:prstGeom prst="rect">
                <a:avLst/>
              </a:prstGeom>
              <a:solidFill>
                <a:srgbClr val="DD3F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FD49031-E984-9E0D-067D-81B47E30466D}"/>
                  </a:ext>
                </a:extLst>
              </p:cNvPr>
              <p:cNvSpPr/>
              <p:nvPr/>
            </p:nvSpPr>
            <p:spPr>
              <a:xfrm>
                <a:off x="2560319" y="0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4DF8E54-F1B1-698A-C8A3-AB62E24E9DCF}"/>
                  </a:ext>
                </a:extLst>
              </p:cNvPr>
              <p:cNvSpPr/>
              <p:nvPr/>
            </p:nvSpPr>
            <p:spPr>
              <a:xfrm>
                <a:off x="1920239" y="0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4FEDB71-BEB0-0E2B-2A6D-20A29D32FF98}"/>
                  </a:ext>
                </a:extLst>
              </p:cNvPr>
              <p:cNvSpPr/>
              <p:nvPr/>
            </p:nvSpPr>
            <p:spPr>
              <a:xfrm>
                <a:off x="1280159" y="0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7776B46C-9051-07D9-0471-268AEEE385FC}"/>
                  </a:ext>
                </a:extLst>
              </p:cNvPr>
              <p:cNvSpPr/>
              <p:nvPr/>
            </p:nvSpPr>
            <p:spPr>
              <a:xfrm>
                <a:off x="640079" y="0"/>
                <a:ext cx="640080" cy="64008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4CFF022-0618-C68D-8608-550EBA5D1F14}"/>
                  </a:ext>
                </a:extLst>
              </p:cNvPr>
              <p:cNvSpPr/>
              <p:nvPr/>
            </p:nvSpPr>
            <p:spPr>
              <a:xfrm flipH="1">
                <a:off x="2560319" y="640685"/>
                <a:ext cx="640080" cy="640080"/>
              </a:xfrm>
              <a:prstGeom prst="rect">
                <a:avLst/>
              </a:prstGeom>
              <a:solidFill>
                <a:srgbClr val="DD3F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ED9EA05-8CF0-BBDB-474B-B155E602C21A}"/>
                  </a:ext>
                </a:extLst>
              </p:cNvPr>
              <p:cNvSpPr/>
              <p:nvPr/>
            </p:nvSpPr>
            <p:spPr>
              <a:xfrm flipH="1">
                <a:off x="-1" y="640685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ABC592CD-B69D-E893-45E5-F09D766996A7}"/>
                  </a:ext>
                </a:extLst>
              </p:cNvPr>
              <p:cNvSpPr/>
              <p:nvPr/>
            </p:nvSpPr>
            <p:spPr>
              <a:xfrm flipH="1">
                <a:off x="640079" y="640685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FA835D05-7E37-E087-F8E9-DEFB2F92E9F7}"/>
                  </a:ext>
                </a:extLst>
              </p:cNvPr>
              <p:cNvSpPr/>
              <p:nvPr/>
            </p:nvSpPr>
            <p:spPr>
              <a:xfrm flipH="1">
                <a:off x="1280159" y="640685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5EC4AB2-0B42-B318-4117-B0D508FAD404}"/>
                  </a:ext>
                </a:extLst>
              </p:cNvPr>
              <p:cNvSpPr/>
              <p:nvPr/>
            </p:nvSpPr>
            <p:spPr>
              <a:xfrm flipH="1">
                <a:off x="1920239" y="640685"/>
                <a:ext cx="640080" cy="64008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76DA951D-08C0-FC9C-499C-4E840389FA31}"/>
                  </a:ext>
                </a:extLst>
              </p:cNvPr>
              <p:cNvSpPr/>
              <p:nvPr/>
            </p:nvSpPr>
            <p:spPr>
              <a:xfrm>
                <a:off x="3200399" y="640685"/>
                <a:ext cx="640080" cy="640079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694223AB-504E-F2EC-EA06-E0FE87560C23}"/>
                  </a:ext>
                </a:extLst>
              </p:cNvPr>
              <p:cNvSpPr/>
              <p:nvPr/>
            </p:nvSpPr>
            <p:spPr>
              <a:xfrm>
                <a:off x="3200399" y="0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B1C50483-BAB8-CBC4-E86F-AA286361CFDC}"/>
                  </a:ext>
                </a:extLst>
              </p:cNvPr>
              <p:cNvSpPr/>
              <p:nvPr/>
            </p:nvSpPr>
            <p:spPr>
              <a:xfrm>
                <a:off x="3289311" y="734499"/>
                <a:ext cx="457200" cy="457199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FC3B0091-77BF-F18C-A9E6-768C24850974}"/>
                  </a:ext>
                </a:extLst>
              </p:cNvPr>
              <p:cNvSpPr/>
              <p:nvPr/>
            </p:nvSpPr>
            <p:spPr>
              <a:xfrm>
                <a:off x="0" y="1280765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FC0E0B00-E953-F546-F2FE-CAE761A1FDF5}"/>
                  </a:ext>
                </a:extLst>
              </p:cNvPr>
              <p:cNvSpPr/>
              <p:nvPr/>
            </p:nvSpPr>
            <p:spPr>
              <a:xfrm>
                <a:off x="-1" y="1920845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6BA100C0-CC2B-9102-F937-2D851D679AB1}"/>
                  </a:ext>
                </a:extLst>
              </p:cNvPr>
              <p:cNvSpPr/>
              <p:nvPr/>
            </p:nvSpPr>
            <p:spPr>
              <a:xfrm>
                <a:off x="-1" y="2560925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D32082BF-9F08-B0D2-F86D-20D0DCD8284B}"/>
                  </a:ext>
                </a:extLst>
              </p:cNvPr>
              <p:cNvSpPr/>
              <p:nvPr/>
            </p:nvSpPr>
            <p:spPr>
              <a:xfrm>
                <a:off x="640079" y="1280765"/>
                <a:ext cx="640080" cy="640080"/>
              </a:xfrm>
              <a:prstGeom prst="rect">
                <a:avLst/>
              </a:prstGeom>
              <a:solidFill>
                <a:srgbClr val="DD3F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EAAD7576-C349-7BA8-613D-906C57340DEB}"/>
                  </a:ext>
                </a:extLst>
              </p:cNvPr>
              <p:cNvSpPr/>
              <p:nvPr/>
            </p:nvSpPr>
            <p:spPr>
              <a:xfrm>
                <a:off x="1280158" y="1280765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0B849235-FF6A-433D-E9BD-FBC2CB8D3638}"/>
                  </a:ext>
                </a:extLst>
              </p:cNvPr>
              <p:cNvSpPr/>
              <p:nvPr/>
            </p:nvSpPr>
            <p:spPr>
              <a:xfrm flipH="1">
                <a:off x="1920237" y="1280765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B212B4D-4669-A00E-AF3B-B362DC2FE397}"/>
                  </a:ext>
                </a:extLst>
              </p:cNvPr>
              <p:cNvSpPr/>
              <p:nvPr/>
            </p:nvSpPr>
            <p:spPr>
              <a:xfrm>
                <a:off x="1920239" y="1912677"/>
                <a:ext cx="640080" cy="640079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36CD185F-971E-E924-9419-EF3DD22E10EF}"/>
                  </a:ext>
                </a:extLst>
              </p:cNvPr>
              <p:cNvSpPr/>
              <p:nvPr/>
            </p:nvSpPr>
            <p:spPr>
              <a:xfrm>
                <a:off x="640077" y="1922724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811F6C57-7284-B54B-6549-47B40A8C8DD0}"/>
                  </a:ext>
                </a:extLst>
              </p:cNvPr>
              <p:cNvSpPr/>
              <p:nvPr/>
            </p:nvSpPr>
            <p:spPr>
              <a:xfrm>
                <a:off x="5116239" y="640685"/>
                <a:ext cx="640080" cy="640079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DE4D4324-F1B8-4E5C-74EA-03484462777D}"/>
                  </a:ext>
                </a:extLst>
              </p:cNvPr>
              <p:cNvSpPr/>
              <p:nvPr/>
            </p:nvSpPr>
            <p:spPr>
              <a:xfrm>
                <a:off x="730759" y="1368121"/>
                <a:ext cx="457200" cy="45720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BA557140-185A-59CB-1BE3-5F6C279552E6}"/>
                  </a:ext>
                </a:extLst>
              </p:cNvPr>
              <p:cNvSpPr/>
              <p:nvPr/>
            </p:nvSpPr>
            <p:spPr>
              <a:xfrm>
                <a:off x="91439" y="92045"/>
                <a:ext cx="457200" cy="45720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FD11167D-BD5C-DCD2-6085-974090CCD9FE}"/>
                  </a:ext>
                </a:extLst>
              </p:cNvPr>
              <p:cNvSpPr/>
              <p:nvPr/>
            </p:nvSpPr>
            <p:spPr>
              <a:xfrm>
                <a:off x="2650151" y="734498"/>
                <a:ext cx="457200" cy="45720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1D2A39E7-BCDD-E68B-A22F-5A1B44A4BD5F}"/>
                  </a:ext>
                </a:extLst>
              </p:cNvPr>
              <p:cNvSpPr/>
              <p:nvPr/>
            </p:nvSpPr>
            <p:spPr>
              <a:xfrm>
                <a:off x="1377051" y="92045"/>
                <a:ext cx="457200" cy="45720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D22F9FE-E31E-C643-22FB-B88C62A518E8}"/>
                  </a:ext>
                </a:extLst>
              </p:cNvPr>
              <p:cNvSpPr/>
              <p:nvPr/>
            </p:nvSpPr>
            <p:spPr>
              <a:xfrm>
                <a:off x="2011435" y="1368121"/>
                <a:ext cx="457200" cy="45720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3835582E-C007-7E96-6842-0D5B42A1DB64}"/>
                  </a:ext>
                </a:extLst>
              </p:cNvPr>
              <p:cNvSpPr/>
              <p:nvPr/>
            </p:nvSpPr>
            <p:spPr>
              <a:xfrm>
                <a:off x="91196" y="2005548"/>
                <a:ext cx="457200" cy="45720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DF6A0882-31A8-2043-6255-44A89A1639C5}"/>
                  </a:ext>
                </a:extLst>
              </p:cNvPr>
              <p:cNvSpPr/>
              <p:nvPr/>
            </p:nvSpPr>
            <p:spPr>
              <a:xfrm>
                <a:off x="3289311" y="96975"/>
                <a:ext cx="457200" cy="45720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8283478-C866-7C30-3B37-511980B15074}"/>
                </a:ext>
              </a:extLst>
            </p:cNvPr>
            <p:cNvSpPr/>
            <p:nvPr/>
          </p:nvSpPr>
          <p:spPr>
            <a:xfrm flipH="1">
              <a:off x="6903720" y="1"/>
              <a:ext cx="320040" cy="320040"/>
            </a:xfrm>
            <a:prstGeom prst="rect">
              <a:avLst/>
            </a:prstGeom>
            <a:solidFill>
              <a:srgbClr val="DD3F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6D01531-D76C-76FC-AC1A-F57E98DC7F39}"/>
                </a:ext>
              </a:extLst>
            </p:cNvPr>
            <p:cNvSpPr/>
            <p:nvPr/>
          </p:nvSpPr>
          <p:spPr>
            <a:xfrm flipH="1">
              <a:off x="6583681" y="1"/>
              <a:ext cx="320040" cy="320040"/>
            </a:xfrm>
            <a:prstGeom prst="rect">
              <a:avLst/>
            </a:prstGeom>
            <a:solidFill>
              <a:srgbClr val="6C85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3FDAD52-A258-7DC0-39DC-F34DD3F34B83}"/>
                </a:ext>
              </a:extLst>
            </p:cNvPr>
            <p:cNvSpPr/>
            <p:nvPr/>
          </p:nvSpPr>
          <p:spPr>
            <a:xfrm>
              <a:off x="6263641" y="1"/>
              <a:ext cx="320040" cy="320040"/>
            </a:xfrm>
            <a:prstGeom prst="rect">
              <a:avLst/>
            </a:prstGeom>
            <a:solidFill>
              <a:srgbClr val="3242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CBE4A6D-CE0C-4D28-FFBA-A4C3109DB234}"/>
                </a:ext>
              </a:extLst>
            </p:cNvPr>
            <p:cNvSpPr/>
            <p:nvPr/>
          </p:nvSpPr>
          <p:spPr>
            <a:xfrm flipH="1">
              <a:off x="6949820" y="43679"/>
              <a:ext cx="228600" cy="228600"/>
            </a:xfrm>
            <a:prstGeom prst="rect">
              <a:avLst/>
            </a:prstGeom>
            <a:solidFill>
              <a:srgbClr val="3242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67AF709-90F9-9094-4BC1-9CD53F885C3D}"/>
                </a:ext>
              </a:extLst>
            </p:cNvPr>
            <p:cNvSpPr/>
            <p:nvPr/>
          </p:nvSpPr>
          <p:spPr>
            <a:xfrm flipH="1">
              <a:off x="6309482" y="43679"/>
              <a:ext cx="228600" cy="228600"/>
            </a:xfrm>
            <a:prstGeom prst="rect">
              <a:avLst/>
            </a:prstGeom>
            <a:solidFill>
              <a:srgbClr val="8E8F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0AB45E5-9AA1-E187-2AD8-9CAFA5E40D7C}"/>
                </a:ext>
              </a:extLst>
            </p:cNvPr>
            <p:cNvSpPr/>
            <p:nvPr/>
          </p:nvSpPr>
          <p:spPr>
            <a:xfrm>
              <a:off x="5943600" y="0"/>
              <a:ext cx="320040" cy="320040"/>
            </a:xfrm>
            <a:prstGeom prst="rect">
              <a:avLst/>
            </a:prstGeom>
            <a:solidFill>
              <a:srgbClr val="8E8F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DE88C35-FB80-07FC-5A2A-3610C2415EFD}"/>
                </a:ext>
              </a:extLst>
            </p:cNvPr>
            <p:cNvSpPr/>
            <p:nvPr/>
          </p:nvSpPr>
          <p:spPr>
            <a:xfrm>
              <a:off x="5623560" y="0"/>
              <a:ext cx="320040" cy="320040"/>
            </a:xfrm>
            <a:prstGeom prst="rect">
              <a:avLst/>
            </a:prstGeom>
            <a:solidFill>
              <a:srgbClr val="EDE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749527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049" y="724559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/>
              <a:t>Two Support and Professional Development Programs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4823" y="2185059"/>
            <a:ext cx="6600825" cy="43513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/>
              <a:t>NSF Louis Stokes Alliance for Minority Participation – Bridge to the Doctorate</a:t>
            </a:r>
          </a:p>
          <a:p>
            <a:pPr marL="514350" indent="-514350">
              <a:buFont typeface="+mj-lt"/>
              <a:buAutoNum type="arabicPeriod"/>
            </a:pPr>
            <a:endParaRPr lang="en-US"/>
          </a:p>
          <a:p>
            <a:pPr marL="514350" indent="-514350">
              <a:buFont typeface="+mj-lt"/>
              <a:buAutoNum type="arabicPeriod"/>
            </a:pPr>
            <a:endParaRPr lang="en-US"/>
          </a:p>
          <a:p>
            <a:pPr marL="514350" indent="-514350">
              <a:buFont typeface="+mj-lt"/>
              <a:buAutoNum type="arabicPeriod"/>
            </a:pPr>
            <a:r>
              <a:rPr lang="en-US"/>
              <a:t>NSF INCLUDES Aspire Alliance – West Texas Regional Collaborative</a:t>
            </a:r>
          </a:p>
          <a:p>
            <a:endParaRPr lang="en-US"/>
          </a:p>
          <a:p>
            <a:pPr marL="0" indent="0">
              <a:buNone/>
            </a:pPr>
            <a:r>
              <a:rPr lang="en-US" b="1" i="1">
                <a:solidFill>
                  <a:schemeClr val="tx2"/>
                </a:solidFill>
              </a:rPr>
              <a:t>At the core of these two programs is the practice of holistic mentoring.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1864D-6B34-4683-8CBD-92412E369C8D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FA5257-D293-B1B0-5B54-4D554DE0EC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23" y="2185059"/>
            <a:ext cx="2657475" cy="1391324"/>
          </a:xfrm>
          <a:prstGeom prst="rect">
            <a:avLst/>
          </a:prstGeom>
        </p:spPr>
      </p:pic>
      <p:pic>
        <p:nvPicPr>
          <p:cNvPr id="6" name="Picture 2" descr="Aspire: National Alliance for Inclusive and Diverse STEM Faculty (NAIDSF) -  CIRTL-Aligned Grants - CIRTL Network Commons">
            <a:extLst>
              <a:ext uri="{FF2B5EF4-FFF2-40B4-BE49-F238E27FC236}">
                <a16:creationId xmlns:a16="http://schemas.microsoft.com/office/drawing/2014/main" id="{15C861EB-0707-D8A8-67A2-643688875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24" y="4360728"/>
            <a:ext cx="2952750" cy="1064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774525C-5497-FABB-FCE9-51F4F58FEE0C}"/>
              </a:ext>
            </a:extLst>
          </p:cNvPr>
          <p:cNvGrpSpPr/>
          <p:nvPr/>
        </p:nvGrpSpPr>
        <p:grpSpPr>
          <a:xfrm>
            <a:off x="8671560" y="0"/>
            <a:ext cx="3520440" cy="1600505"/>
            <a:chOff x="5623560" y="0"/>
            <a:chExt cx="3520440" cy="160050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D5FC63F-F874-D38D-8746-45FC36FA4B34}"/>
                </a:ext>
              </a:extLst>
            </p:cNvPr>
            <p:cNvGrpSpPr>
              <a:grpSpLocks noChangeAspect="1"/>
            </p:cNvGrpSpPr>
            <p:nvPr/>
          </p:nvGrpSpPr>
          <p:grpSpPr>
            <a:xfrm flipH="1">
              <a:off x="6265840" y="0"/>
              <a:ext cx="2878160" cy="1600505"/>
              <a:chOff x="-1" y="0"/>
              <a:chExt cx="5756320" cy="3201005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12A3FDA-9B84-D8F6-F4D5-313D61547BEA}"/>
                  </a:ext>
                </a:extLst>
              </p:cNvPr>
              <p:cNvSpPr/>
              <p:nvPr/>
            </p:nvSpPr>
            <p:spPr>
              <a:xfrm>
                <a:off x="-1" y="0"/>
                <a:ext cx="640080" cy="640080"/>
              </a:xfrm>
              <a:prstGeom prst="rect">
                <a:avLst/>
              </a:prstGeom>
              <a:solidFill>
                <a:srgbClr val="DD3F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B35DD12E-FD5D-532D-F96C-24506EC092E8}"/>
                  </a:ext>
                </a:extLst>
              </p:cNvPr>
              <p:cNvSpPr/>
              <p:nvPr/>
            </p:nvSpPr>
            <p:spPr>
              <a:xfrm>
                <a:off x="2560319" y="0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B90A55FB-24B0-EBE0-890F-DDF2F8D77D61}"/>
                  </a:ext>
                </a:extLst>
              </p:cNvPr>
              <p:cNvSpPr/>
              <p:nvPr/>
            </p:nvSpPr>
            <p:spPr>
              <a:xfrm>
                <a:off x="1920239" y="0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C40648D8-9A76-820A-00EC-5040B33F9F54}"/>
                  </a:ext>
                </a:extLst>
              </p:cNvPr>
              <p:cNvSpPr/>
              <p:nvPr/>
            </p:nvSpPr>
            <p:spPr>
              <a:xfrm>
                <a:off x="1280159" y="0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535C9B6-09E9-AB48-B134-00B270DAE5E8}"/>
                  </a:ext>
                </a:extLst>
              </p:cNvPr>
              <p:cNvSpPr/>
              <p:nvPr/>
            </p:nvSpPr>
            <p:spPr>
              <a:xfrm>
                <a:off x="640079" y="0"/>
                <a:ext cx="640080" cy="64008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DFA0E3A-0DDD-8223-FA72-F92357659BD1}"/>
                  </a:ext>
                </a:extLst>
              </p:cNvPr>
              <p:cNvSpPr/>
              <p:nvPr/>
            </p:nvSpPr>
            <p:spPr>
              <a:xfrm flipH="1">
                <a:off x="2560319" y="640685"/>
                <a:ext cx="640080" cy="640080"/>
              </a:xfrm>
              <a:prstGeom prst="rect">
                <a:avLst/>
              </a:prstGeom>
              <a:solidFill>
                <a:srgbClr val="DD3F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161AD1E3-F9FE-BEDA-C471-70850A3056FE}"/>
                  </a:ext>
                </a:extLst>
              </p:cNvPr>
              <p:cNvSpPr/>
              <p:nvPr/>
            </p:nvSpPr>
            <p:spPr>
              <a:xfrm flipH="1">
                <a:off x="-1" y="640685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F9DEC519-8BBE-BA6A-E144-A2D1D3C279E5}"/>
                  </a:ext>
                </a:extLst>
              </p:cNvPr>
              <p:cNvSpPr/>
              <p:nvPr/>
            </p:nvSpPr>
            <p:spPr>
              <a:xfrm flipH="1">
                <a:off x="640079" y="640685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AD751041-6729-C9BE-B46B-0079BC5A51F4}"/>
                  </a:ext>
                </a:extLst>
              </p:cNvPr>
              <p:cNvSpPr/>
              <p:nvPr/>
            </p:nvSpPr>
            <p:spPr>
              <a:xfrm flipH="1">
                <a:off x="1280159" y="640685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55AFC537-709D-41B5-0E50-EC8072A34EC1}"/>
                  </a:ext>
                </a:extLst>
              </p:cNvPr>
              <p:cNvSpPr/>
              <p:nvPr/>
            </p:nvSpPr>
            <p:spPr>
              <a:xfrm flipH="1">
                <a:off x="1920239" y="640685"/>
                <a:ext cx="640080" cy="64008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45FBDE89-9BCD-2CCE-4224-2999FDDC3133}"/>
                  </a:ext>
                </a:extLst>
              </p:cNvPr>
              <p:cNvSpPr/>
              <p:nvPr/>
            </p:nvSpPr>
            <p:spPr>
              <a:xfrm>
                <a:off x="3200399" y="640685"/>
                <a:ext cx="640080" cy="640079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E67A64CC-A45A-D2E8-B8BB-55B033F37927}"/>
                  </a:ext>
                </a:extLst>
              </p:cNvPr>
              <p:cNvSpPr/>
              <p:nvPr/>
            </p:nvSpPr>
            <p:spPr>
              <a:xfrm>
                <a:off x="3200399" y="0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8F47619F-5128-BFDB-1472-1F1DF435FC08}"/>
                  </a:ext>
                </a:extLst>
              </p:cNvPr>
              <p:cNvSpPr/>
              <p:nvPr/>
            </p:nvSpPr>
            <p:spPr>
              <a:xfrm>
                <a:off x="3289311" y="734499"/>
                <a:ext cx="457200" cy="457199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AA49E1A-F016-1B47-1794-DEA16B89BA88}"/>
                  </a:ext>
                </a:extLst>
              </p:cNvPr>
              <p:cNvSpPr/>
              <p:nvPr/>
            </p:nvSpPr>
            <p:spPr>
              <a:xfrm>
                <a:off x="0" y="1280765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0C4805F4-A4F4-328C-5F5E-A72FA28B786B}"/>
                  </a:ext>
                </a:extLst>
              </p:cNvPr>
              <p:cNvSpPr/>
              <p:nvPr/>
            </p:nvSpPr>
            <p:spPr>
              <a:xfrm>
                <a:off x="-1" y="1920845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6AF8ED4E-15D6-97D7-6991-CC05994AC725}"/>
                  </a:ext>
                </a:extLst>
              </p:cNvPr>
              <p:cNvSpPr/>
              <p:nvPr/>
            </p:nvSpPr>
            <p:spPr>
              <a:xfrm>
                <a:off x="-1" y="2560925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34FF7929-677F-DF06-3CCD-3E760678E95A}"/>
                  </a:ext>
                </a:extLst>
              </p:cNvPr>
              <p:cNvSpPr/>
              <p:nvPr/>
            </p:nvSpPr>
            <p:spPr>
              <a:xfrm>
                <a:off x="640079" y="1280765"/>
                <a:ext cx="640080" cy="640080"/>
              </a:xfrm>
              <a:prstGeom prst="rect">
                <a:avLst/>
              </a:prstGeom>
              <a:solidFill>
                <a:srgbClr val="DD3F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D48F56EE-9B98-E24C-958A-CD64547D0BFD}"/>
                  </a:ext>
                </a:extLst>
              </p:cNvPr>
              <p:cNvSpPr/>
              <p:nvPr/>
            </p:nvSpPr>
            <p:spPr>
              <a:xfrm>
                <a:off x="1280158" y="1280765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5F3B3FFE-15E1-CD8A-E6CB-8063A0E8D0DB}"/>
                  </a:ext>
                </a:extLst>
              </p:cNvPr>
              <p:cNvSpPr/>
              <p:nvPr/>
            </p:nvSpPr>
            <p:spPr>
              <a:xfrm flipH="1">
                <a:off x="1920237" y="1280765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64B859B7-53D7-84A3-5D2B-D3BCDBC3DCFD}"/>
                  </a:ext>
                </a:extLst>
              </p:cNvPr>
              <p:cNvSpPr/>
              <p:nvPr/>
            </p:nvSpPr>
            <p:spPr>
              <a:xfrm>
                <a:off x="1920239" y="1912677"/>
                <a:ext cx="640080" cy="640079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F4510265-44D3-4A2A-02CD-5820A553F7AD}"/>
                  </a:ext>
                </a:extLst>
              </p:cNvPr>
              <p:cNvSpPr/>
              <p:nvPr/>
            </p:nvSpPr>
            <p:spPr>
              <a:xfrm>
                <a:off x="640077" y="1922724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23AE7DAB-490B-3CF0-FE9F-9322E2155059}"/>
                  </a:ext>
                </a:extLst>
              </p:cNvPr>
              <p:cNvSpPr/>
              <p:nvPr/>
            </p:nvSpPr>
            <p:spPr>
              <a:xfrm>
                <a:off x="5116239" y="640685"/>
                <a:ext cx="640080" cy="640079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5B4E1AB9-D783-C4D0-908A-1020ED7A832F}"/>
                  </a:ext>
                </a:extLst>
              </p:cNvPr>
              <p:cNvSpPr/>
              <p:nvPr/>
            </p:nvSpPr>
            <p:spPr>
              <a:xfrm>
                <a:off x="730759" y="1368121"/>
                <a:ext cx="457200" cy="45720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27F8A440-942C-6000-0C23-684128F3897F}"/>
                  </a:ext>
                </a:extLst>
              </p:cNvPr>
              <p:cNvSpPr/>
              <p:nvPr/>
            </p:nvSpPr>
            <p:spPr>
              <a:xfrm>
                <a:off x="91439" y="92045"/>
                <a:ext cx="457200" cy="45720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DAA0A6D4-CDB6-EA93-7FCD-2D9F34E0548F}"/>
                  </a:ext>
                </a:extLst>
              </p:cNvPr>
              <p:cNvSpPr/>
              <p:nvPr/>
            </p:nvSpPr>
            <p:spPr>
              <a:xfrm>
                <a:off x="2650151" y="734498"/>
                <a:ext cx="457200" cy="45720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6B86C5F7-4463-C7B2-FE07-FCE2AE4C1D21}"/>
                  </a:ext>
                </a:extLst>
              </p:cNvPr>
              <p:cNvSpPr/>
              <p:nvPr/>
            </p:nvSpPr>
            <p:spPr>
              <a:xfrm>
                <a:off x="1377051" y="92045"/>
                <a:ext cx="457200" cy="45720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EAB1EB17-6558-085A-C392-1BD2D14EDC84}"/>
                  </a:ext>
                </a:extLst>
              </p:cNvPr>
              <p:cNvSpPr/>
              <p:nvPr/>
            </p:nvSpPr>
            <p:spPr>
              <a:xfrm>
                <a:off x="2011435" y="1368121"/>
                <a:ext cx="457200" cy="45720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5078A9EE-4C5C-03E2-9411-658301AF1544}"/>
                  </a:ext>
                </a:extLst>
              </p:cNvPr>
              <p:cNvSpPr/>
              <p:nvPr/>
            </p:nvSpPr>
            <p:spPr>
              <a:xfrm>
                <a:off x="91196" y="2005548"/>
                <a:ext cx="457200" cy="45720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10C3C856-01A1-ABEA-B613-0C36E26F65E5}"/>
                  </a:ext>
                </a:extLst>
              </p:cNvPr>
              <p:cNvSpPr/>
              <p:nvPr/>
            </p:nvSpPr>
            <p:spPr>
              <a:xfrm>
                <a:off x="3289311" y="96975"/>
                <a:ext cx="457200" cy="45720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4B6BE02-FDF3-6DD5-3CC0-3E35AA033619}"/>
                </a:ext>
              </a:extLst>
            </p:cNvPr>
            <p:cNvSpPr/>
            <p:nvPr/>
          </p:nvSpPr>
          <p:spPr>
            <a:xfrm flipH="1">
              <a:off x="6903720" y="1"/>
              <a:ext cx="320040" cy="320040"/>
            </a:xfrm>
            <a:prstGeom prst="rect">
              <a:avLst/>
            </a:prstGeom>
            <a:solidFill>
              <a:srgbClr val="DD3F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BC301AB-9AD2-1334-2CBA-6B1EFF77904F}"/>
                </a:ext>
              </a:extLst>
            </p:cNvPr>
            <p:cNvSpPr/>
            <p:nvPr/>
          </p:nvSpPr>
          <p:spPr>
            <a:xfrm flipH="1">
              <a:off x="6583681" y="1"/>
              <a:ext cx="320040" cy="320040"/>
            </a:xfrm>
            <a:prstGeom prst="rect">
              <a:avLst/>
            </a:prstGeom>
            <a:solidFill>
              <a:srgbClr val="6C85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2A52FFC-74F9-1CC3-6349-22A0A4B96FA6}"/>
                </a:ext>
              </a:extLst>
            </p:cNvPr>
            <p:cNvSpPr/>
            <p:nvPr/>
          </p:nvSpPr>
          <p:spPr>
            <a:xfrm>
              <a:off x="6263641" y="1"/>
              <a:ext cx="320040" cy="320040"/>
            </a:xfrm>
            <a:prstGeom prst="rect">
              <a:avLst/>
            </a:prstGeom>
            <a:solidFill>
              <a:srgbClr val="3242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F8326D5-5E56-DABD-7267-BC0FF4A6DEE6}"/>
                </a:ext>
              </a:extLst>
            </p:cNvPr>
            <p:cNvSpPr/>
            <p:nvPr/>
          </p:nvSpPr>
          <p:spPr>
            <a:xfrm flipH="1">
              <a:off x="6949820" y="43679"/>
              <a:ext cx="228600" cy="228600"/>
            </a:xfrm>
            <a:prstGeom prst="rect">
              <a:avLst/>
            </a:prstGeom>
            <a:solidFill>
              <a:srgbClr val="3242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1A4AF18-07F0-D993-AB53-DC3C055CC745}"/>
                </a:ext>
              </a:extLst>
            </p:cNvPr>
            <p:cNvSpPr/>
            <p:nvPr/>
          </p:nvSpPr>
          <p:spPr>
            <a:xfrm flipH="1">
              <a:off x="6309482" y="43679"/>
              <a:ext cx="228600" cy="228600"/>
            </a:xfrm>
            <a:prstGeom prst="rect">
              <a:avLst/>
            </a:prstGeom>
            <a:solidFill>
              <a:srgbClr val="8E8F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C7221F0-EB8A-278B-D79E-FA8F8E328259}"/>
                </a:ext>
              </a:extLst>
            </p:cNvPr>
            <p:cNvSpPr/>
            <p:nvPr/>
          </p:nvSpPr>
          <p:spPr>
            <a:xfrm>
              <a:off x="5943600" y="0"/>
              <a:ext cx="320040" cy="320040"/>
            </a:xfrm>
            <a:prstGeom prst="rect">
              <a:avLst/>
            </a:prstGeom>
            <a:solidFill>
              <a:srgbClr val="8E8F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F8ED97C-F1CE-954B-C77D-18E07D5EB85A}"/>
                </a:ext>
              </a:extLst>
            </p:cNvPr>
            <p:cNvSpPr/>
            <p:nvPr/>
          </p:nvSpPr>
          <p:spPr>
            <a:xfrm>
              <a:off x="5623560" y="0"/>
              <a:ext cx="320040" cy="320040"/>
            </a:xfrm>
            <a:prstGeom prst="rect">
              <a:avLst/>
            </a:prstGeom>
            <a:solidFill>
              <a:srgbClr val="EDE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686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Mentoring Model: Pre and Post Pandemic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663454331"/>
              </p:ext>
            </p:extLst>
          </p:nvPr>
        </p:nvGraphicFramePr>
        <p:xfrm>
          <a:off x="95534" y="1514901"/>
          <a:ext cx="5977720" cy="51725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108999938"/>
              </p:ext>
            </p:extLst>
          </p:nvPr>
        </p:nvGraphicFramePr>
        <p:xfrm>
          <a:off x="4290146" y="1926347"/>
          <a:ext cx="6141634" cy="4194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1864D-6B34-4683-8CBD-92412E369C8D}" type="slidenum">
              <a:rPr lang="en-US" smtClean="0"/>
              <a:t>30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F1D0B3E-A5F5-8349-BB86-F2C8669D7C58}"/>
              </a:ext>
            </a:extLst>
          </p:cNvPr>
          <p:cNvGrpSpPr/>
          <p:nvPr/>
        </p:nvGrpSpPr>
        <p:grpSpPr>
          <a:xfrm>
            <a:off x="8671560" y="0"/>
            <a:ext cx="3520440" cy="1600505"/>
            <a:chOff x="5623560" y="0"/>
            <a:chExt cx="3520440" cy="160050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7240BE3-80D6-9381-CA80-B338CA78129C}"/>
                </a:ext>
              </a:extLst>
            </p:cNvPr>
            <p:cNvGrpSpPr>
              <a:grpSpLocks noChangeAspect="1"/>
            </p:cNvGrpSpPr>
            <p:nvPr/>
          </p:nvGrpSpPr>
          <p:grpSpPr>
            <a:xfrm flipH="1">
              <a:off x="6265840" y="0"/>
              <a:ext cx="2878160" cy="1600505"/>
              <a:chOff x="-1" y="0"/>
              <a:chExt cx="5756320" cy="3201005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EDE7767-B1B3-6AAE-42DB-9F6245DEB7D7}"/>
                  </a:ext>
                </a:extLst>
              </p:cNvPr>
              <p:cNvSpPr/>
              <p:nvPr/>
            </p:nvSpPr>
            <p:spPr>
              <a:xfrm>
                <a:off x="-1" y="0"/>
                <a:ext cx="640080" cy="640080"/>
              </a:xfrm>
              <a:prstGeom prst="rect">
                <a:avLst/>
              </a:prstGeom>
              <a:solidFill>
                <a:srgbClr val="DD3F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816BCB1F-EEFC-3B06-CA68-4ECACBF10FA0}"/>
                  </a:ext>
                </a:extLst>
              </p:cNvPr>
              <p:cNvSpPr/>
              <p:nvPr/>
            </p:nvSpPr>
            <p:spPr>
              <a:xfrm>
                <a:off x="2560319" y="0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77D6C78F-A723-4468-F70A-EC433E0590D4}"/>
                  </a:ext>
                </a:extLst>
              </p:cNvPr>
              <p:cNvSpPr/>
              <p:nvPr/>
            </p:nvSpPr>
            <p:spPr>
              <a:xfrm>
                <a:off x="1920239" y="0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8FBA3D5-15DA-D988-29B2-9DE59BF8DB3E}"/>
                  </a:ext>
                </a:extLst>
              </p:cNvPr>
              <p:cNvSpPr/>
              <p:nvPr/>
            </p:nvSpPr>
            <p:spPr>
              <a:xfrm>
                <a:off x="1280159" y="0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4FDE478E-CCEA-B3F6-CF54-5050353A5163}"/>
                  </a:ext>
                </a:extLst>
              </p:cNvPr>
              <p:cNvSpPr/>
              <p:nvPr/>
            </p:nvSpPr>
            <p:spPr>
              <a:xfrm>
                <a:off x="640079" y="0"/>
                <a:ext cx="640080" cy="64008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8CDDFCA1-A88C-A914-81F9-D989ED3E86D3}"/>
                  </a:ext>
                </a:extLst>
              </p:cNvPr>
              <p:cNvSpPr/>
              <p:nvPr/>
            </p:nvSpPr>
            <p:spPr>
              <a:xfrm flipH="1">
                <a:off x="2560319" y="640685"/>
                <a:ext cx="640080" cy="640080"/>
              </a:xfrm>
              <a:prstGeom prst="rect">
                <a:avLst/>
              </a:prstGeom>
              <a:solidFill>
                <a:srgbClr val="DD3F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1FEF0F4-198F-D764-9B03-AECA51881269}"/>
                  </a:ext>
                </a:extLst>
              </p:cNvPr>
              <p:cNvSpPr/>
              <p:nvPr/>
            </p:nvSpPr>
            <p:spPr>
              <a:xfrm flipH="1">
                <a:off x="-1" y="640685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3E0619D-4DBB-C761-37DC-B7F6C78DBB45}"/>
                  </a:ext>
                </a:extLst>
              </p:cNvPr>
              <p:cNvSpPr/>
              <p:nvPr/>
            </p:nvSpPr>
            <p:spPr>
              <a:xfrm flipH="1">
                <a:off x="640079" y="640685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45B579BE-AF6E-01B0-D6BB-B483FA157CB8}"/>
                  </a:ext>
                </a:extLst>
              </p:cNvPr>
              <p:cNvSpPr/>
              <p:nvPr/>
            </p:nvSpPr>
            <p:spPr>
              <a:xfrm flipH="1">
                <a:off x="1280159" y="640685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9C46474C-CCC7-00B9-07A5-BB79FEA99051}"/>
                  </a:ext>
                </a:extLst>
              </p:cNvPr>
              <p:cNvSpPr/>
              <p:nvPr/>
            </p:nvSpPr>
            <p:spPr>
              <a:xfrm flipH="1">
                <a:off x="1920239" y="640685"/>
                <a:ext cx="640080" cy="64008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F952087A-073A-B5FC-DD6B-F0DCFF884604}"/>
                  </a:ext>
                </a:extLst>
              </p:cNvPr>
              <p:cNvSpPr/>
              <p:nvPr/>
            </p:nvSpPr>
            <p:spPr>
              <a:xfrm>
                <a:off x="3200399" y="640685"/>
                <a:ext cx="640080" cy="640079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F23C0DFE-48DC-5F4C-1201-58AA7F690756}"/>
                  </a:ext>
                </a:extLst>
              </p:cNvPr>
              <p:cNvSpPr/>
              <p:nvPr/>
            </p:nvSpPr>
            <p:spPr>
              <a:xfrm>
                <a:off x="3200399" y="0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FF90FC91-5F13-22A0-1BEF-1F5E4B44F3BD}"/>
                  </a:ext>
                </a:extLst>
              </p:cNvPr>
              <p:cNvSpPr/>
              <p:nvPr/>
            </p:nvSpPr>
            <p:spPr>
              <a:xfrm>
                <a:off x="3289311" y="734499"/>
                <a:ext cx="457200" cy="457199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672F74B-2181-8B1A-31C6-B030D336360D}"/>
                  </a:ext>
                </a:extLst>
              </p:cNvPr>
              <p:cNvSpPr/>
              <p:nvPr/>
            </p:nvSpPr>
            <p:spPr>
              <a:xfrm>
                <a:off x="0" y="1280765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333B397-BD10-F30A-BAD1-D108E3471EBB}"/>
                  </a:ext>
                </a:extLst>
              </p:cNvPr>
              <p:cNvSpPr/>
              <p:nvPr/>
            </p:nvSpPr>
            <p:spPr>
              <a:xfrm>
                <a:off x="-1" y="1920845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8C892077-FB88-FCF7-63E5-39B0A48DBE1B}"/>
                  </a:ext>
                </a:extLst>
              </p:cNvPr>
              <p:cNvSpPr/>
              <p:nvPr/>
            </p:nvSpPr>
            <p:spPr>
              <a:xfrm>
                <a:off x="-1" y="2560925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75AFEB66-119F-F7A1-FEBB-32B73110C6F7}"/>
                  </a:ext>
                </a:extLst>
              </p:cNvPr>
              <p:cNvSpPr/>
              <p:nvPr/>
            </p:nvSpPr>
            <p:spPr>
              <a:xfrm>
                <a:off x="640079" y="1280765"/>
                <a:ext cx="640080" cy="640080"/>
              </a:xfrm>
              <a:prstGeom prst="rect">
                <a:avLst/>
              </a:prstGeom>
              <a:solidFill>
                <a:srgbClr val="DD3F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32553818-B5BD-7F80-D9B3-FBBC65A21E44}"/>
                  </a:ext>
                </a:extLst>
              </p:cNvPr>
              <p:cNvSpPr/>
              <p:nvPr/>
            </p:nvSpPr>
            <p:spPr>
              <a:xfrm>
                <a:off x="1280158" y="1280765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50FC26F9-0E3F-D782-070C-EAC7258CC609}"/>
                  </a:ext>
                </a:extLst>
              </p:cNvPr>
              <p:cNvSpPr/>
              <p:nvPr/>
            </p:nvSpPr>
            <p:spPr>
              <a:xfrm flipH="1">
                <a:off x="1920237" y="1280765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9C4E0020-376C-AB9E-E977-740E9AE033F7}"/>
                  </a:ext>
                </a:extLst>
              </p:cNvPr>
              <p:cNvSpPr/>
              <p:nvPr/>
            </p:nvSpPr>
            <p:spPr>
              <a:xfrm>
                <a:off x="1920239" y="1912677"/>
                <a:ext cx="640080" cy="640079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818FA6CC-C52C-C533-1ADB-05BE02208347}"/>
                  </a:ext>
                </a:extLst>
              </p:cNvPr>
              <p:cNvSpPr/>
              <p:nvPr/>
            </p:nvSpPr>
            <p:spPr>
              <a:xfrm>
                <a:off x="640077" y="1922724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06AF06C8-EC00-D424-2AD7-620A1654FD47}"/>
                  </a:ext>
                </a:extLst>
              </p:cNvPr>
              <p:cNvSpPr/>
              <p:nvPr/>
            </p:nvSpPr>
            <p:spPr>
              <a:xfrm>
                <a:off x="5116239" y="640685"/>
                <a:ext cx="640080" cy="640079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8A12B8ED-9121-E428-7BDB-1A86EC02FCEA}"/>
                  </a:ext>
                </a:extLst>
              </p:cNvPr>
              <p:cNvSpPr/>
              <p:nvPr/>
            </p:nvSpPr>
            <p:spPr>
              <a:xfrm>
                <a:off x="730759" y="1368121"/>
                <a:ext cx="457200" cy="45720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301ED87E-E65D-71BD-3DBE-D9E93A1D599C}"/>
                  </a:ext>
                </a:extLst>
              </p:cNvPr>
              <p:cNvSpPr/>
              <p:nvPr/>
            </p:nvSpPr>
            <p:spPr>
              <a:xfrm>
                <a:off x="91439" y="92045"/>
                <a:ext cx="457200" cy="45720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FF151EAE-A298-8E92-B49B-DFBA32F822C2}"/>
                  </a:ext>
                </a:extLst>
              </p:cNvPr>
              <p:cNvSpPr/>
              <p:nvPr/>
            </p:nvSpPr>
            <p:spPr>
              <a:xfrm>
                <a:off x="2650151" y="734498"/>
                <a:ext cx="457200" cy="45720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7A96F1C1-7E87-80F6-DD8A-5CE6606E6D8E}"/>
                  </a:ext>
                </a:extLst>
              </p:cNvPr>
              <p:cNvSpPr/>
              <p:nvPr/>
            </p:nvSpPr>
            <p:spPr>
              <a:xfrm>
                <a:off x="1377051" y="92045"/>
                <a:ext cx="457200" cy="45720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3F427EAA-894C-503C-A857-7DF92C40AC32}"/>
                  </a:ext>
                </a:extLst>
              </p:cNvPr>
              <p:cNvSpPr/>
              <p:nvPr/>
            </p:nvSpPr>
            <p:spPr>
              <a:xfrm>
                <a:off x="2011435" y="1368121"/>
                <a:ext cx="457200" cy="45720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CBE5EB63-271D-D25E-59F0-46DD26F6D71B}"/>
                  </a:ext>
                </a:extLst>
              </p:cNvPr>
              <p:cNvSpPr/>
              <p:nvPr/>
            </p:nvSpPr>
            <p:spPr>
              <a:xfrm>
                <a:off x="91196" y="2005548"/>
                <a:ext cx="457200" cy="45720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954DACDA-C213-A2C3-E76D-C2DE226C9BDD}"/>
                  </a:ext>
                </a:extLst>
              </p:cNvPr>
              <p:cNvSpPr/>
              <p:nvPr/>
            </p:nvSpPr>
            <p:spPr>
              <a:xfrm>
                <a:off x="3289311" y="96975"/>
                <a:ext cx="457200" cy="45720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2A97764-99D5-71DF-9AC0-DCED815C1178}"/>
                </a:ext>
              </a:extLst>
            </p:cNvPr>
            <p:cNvSpPr/>
            <p:nvPr/>
          </p:nvSpPr>
          <p:spPr>
            <a:xfrm flipH="1">
              <a:off x="6903720" y="1"/>
              <a:ext cx="320040" cy="320040"/>
            </a:xfrm>
            <a:prstGeom prst="rect">
              <a:avLst/>
            </a:prstGeom>
            <a:solidFill>
              <a:srgbClr val="DD3F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45BECC5-CB50-8EE7-5473-AAFD22C78FAE}"/>
                </a:ext>
              </a:extLst>
            </p:cNvPr>
            <p:cNvSpPr/>
            <p:nvPr/>
          </p:nvSpPr>
          <p:spPr>
            <a:xfrm flipH="1">
              <a:off x="6583681" y="1"/>
              <a:ext cx="320040" cy="320040"/>
            </a:xfrm>
            <a:prstGeom prst="rect">
              <a:avLst/>
            </a:prstGeom>
            <a:solidFill>
              <a:srgbClr val="6C85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9EC4752-B457-2FB4-08CA-5581D29054C5}"/>
                </a:ext>
              </a:extLst>
            </p:cNvPr>
            <p:cNvSpPr/>
            <p:nvPr/>
          </p:nvSpPr>
          <p:spPr>
            <a:xfrm>
              <a:off x="6263641" y="1"/>
              <a:ext cx="320040" cy="320040"/>
            </a:xfrm>
            <a:prstGeom prst="rect">
              <a:avLst/>
            </a:prstGeom>
            <a:solidFill>
              <a:srgbClr val="3242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C58913E-FC53-0997-1A1F-4391BC1B1CC8}"/>
                </a:ext>
              </a:extLst>
            </p:cNvPr>
            <p:cNvSpPr/>
            <p:nvPr/>
          </p:nvSpPr>
          <p:spPr>
            <a:xfrm flipH="1">
              <a:off x="6949820" y="43679"/>
              <a:ext cx="228600" cy="228600"/>
            </a:xfrm>
            <a:prstGeom prst="rect">
              <a:avLst/>
            </a:prstGeom>
            <a:solidFill>
              <a:srgbClr val="3242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8AF7A2F-1B83-CB9C-6F82-BF0461AC0458}"/>
                </a:ext>
              </a:extLst>
            </p:cNvPr>
            <p:cNvSpPr/>
            <p:nvPr/>
          </p:nvSpPr>
          <p:spPr>
            <a:xfrm flipH="1">
              <a:off x="6309482" y="43679"/>
              <a:ext cx="228600" cy="228600"/>
            </a:xfrm>
            <a:prstGeom prst="rect">
              <a:avLst/>
            </a:prstGeom>
            <a:solidFill>
              <a:srgbClr val="8E8F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9D101F9-F44C-8648-BFD0-7618F240709E}"/>
                </a:ext>
              </a:extLst>
            </p:cNvPr>
            <p:cNvSpPr/>
            <p:nvPr/>
          </p:nvSpPr>
          <p:spPr>
            <a:xfrm>
              <a:off x="5943600" y="0"/>
              <a:ext cx="320040" cy="320040"/>
            </a:xfrm>
            <a:prstGeom prst="rect">
              <a:avLst/>
            </a:prstGeom>
            <a:solidFill>
              <a:srgbClr val="8E8F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7DDEE69-7DE6-1C48-7A76-FFF2345C2864}"/>
                </a:ext>
              </a:extLst>
            </p:cNvPr>
            <p:cNvSpPr/>
            <p:nvPr/>
          </p:nvSpPr>
          <p:spPr>
            <a:xfrm>
              <a:off x="5623560" y="0"/>
              <a:ext cx="320040" cy="320040"/>
            </a:xfrm>
            <a:prstGeom prst="rect">
              <a:avLst/>
            </a:prstGeom>
            <a:solidFill>
              <a:srgbClr val="EDE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796752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Success Stories</a:t>
            </a:r>
          </a:p>
        </p:txBody>
      </p:sp>
      <p:pic>
        <p:nvPicPr>
          <p:cNvPr id="1026" name="Picture 2" descr="Alexandra Pri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7482" y="2203117"/>
            <a:ext cx="1839097" cy="1900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9356652" y="4334577"/>
            <a:ext cx="22158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Alexandra Price</a:t>
            </a:r>
          </a:p>
          <a:p>
            <a:r>
              <a:rPr lang="en-US"/>
              <a:t>Ph.D. Student</a:t>
            </a:r>
          </a:p>
          <a:p>
            <a:r>
              <a:rPr lang="en-US"/>
              <a:t>University of Houston</a:t>
            </a:r>
          </a:p>
        </p:txBody>
      </p:sp>
      <p:pic>
        <p:nvPicPr>
          <p:cNvPr id="1030" name="Picture 6" descr="Profile photo of Jay English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19" t="11589" r="34259" b="53717"/>
          <a:stretch/>
        </p:blipFill>
        <p:spPr bwMode="auto">
          <a:xfrm>
            <a:off x="7211379" y="2214093"/>
            <a:ext cx="1828800" cy="19098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7213275" y="4334577"/>
            <a:ext cx="17687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Jay English</a:t>
            </a:r>
          </a:p>
          <a:p>
            <a:r>
              <a:rPr lang="en-US"/>
              <a:t>Ph.D. Student </a:t>
            </a:r>
          </a:p>
          <a:p>
            <a:r>
              <a:rPr lang="en-US"/>
              <a:t>U Massachusetts</a:t>
            </a:r>
          </a:p>
        </p:txBody>
      </p:sp>
      <p:pic>
        <p:nvPicPr>
          <p:cNvPr id="1032" name="Picture 8" descr="Profile photo of Zahraa Issa ‘Z’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27" t="7640" b="26216"/>
          <a:stretch/>
        </p:blipFill>
        <p:spPr bwMode="auto">
          <a:xfrm>
            <a:off x="5065277" y="2209612"/>
            <a:ext cx="1828800" cy="18981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5060548" y="4334577"/>
            <a:ext cx="14691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err="1"/>
              <a:t>Zahraa</a:t>
            </a:r>
            <a:r>
              <a:rPr lang="en-US"/>
              <a:t> </a:t>
            </a:r>
            <a:r>
              <a:rPr lang="en-US" err="1"/>
              <a:t>Issa</a:t>
            </a:r>
            <a:endParaRPr lang="en-US"/>
          </a:p>
          <a:p>
            <a:r>
              <a:rPr lang="en-US"/>
              <a:t>Ph.D. Student</a:t>
            </a:r>
          </a:p>
          <a:p>
            <a:r>
              <a:rPr lang="en-US"/>
              <a:t>UT Dallas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94298" y="5608727"/>
            <a:ext cx="2743200" cy="365125"/>
          </a:xfrm>
        </p:spPr>
        <p:txBody>
          <a:bodyPr/>
          <a:lstStyle/>
          <a:p>
            <a:fld id="{4601864D-6B34-4683-8CBD-92412E369C8D}" type="slidenum">
              <a:rPr lang="en-US" smtClean="0"/>
              <a:t>31</a:t>
            </a:fld>
            <a:endParaRPr lang="en-US"/>
          </a:p>
        </p:txBody>
      </p:sp>
      <p:pic>
        <p:nvPicPr>
          <p:cNvPr id="3" name="Picture 2" descr="A person wearing glasses and smiling&#10;&#10;Description automatically generated">
            <a:extLst>
              <a:ext uri="{FF2B5EF4-FFF2-40B4-BE49-F238E27FC236}">
                <a16:creationId xmlns:a16="http://schemas.microsoft.com/office/drawing/2014/main" id="{66AE0739-D254-CC49-FCCC-8054128C45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553" y="2220264"/>
            <a:ext cx="1808206" cy="18871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A6C1078-E52B-612F-C2DC-A948BA95A4B9}"/>
              </a:ext>
            </a:extLst>
          </p:cNvPr>
          <p:cNvSpPr txBox="1"/>
          <p:nvPr/>
        </p:nvSpPr>
        <p:spPr>
          <a:xfrm>
            <a:off x="717266" y="4334577"/>
            <a:ext cx="1816523" cy="92333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/>
              <a:t>Jocelyne Guzman</a:t>
            </a:r>
          </a:p>
          <a:p>
            <a:r>
              <a:rPr lang="en-US">
                <a:ea typeface="Calibri"/>
                <a:cs typeface="Calibri"/>
              </a:rPr>
              <a:t>Ph.D. Student</a:t>
            </a:r>
          </a:p>
          <a:p>
            <a:r>
              <a:rPr lang="en-US">
                <a:ea typeface="Calibri"/>
                <a:cs typeface="Calibri"/>
              </a:rPr>
              <a:t>UTEP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BAF8DA0-D6D5-1208-1647-249EBF757D9E}"/>
              </a:ext>
            </a:extLst>
          </p:cNvPr>
          <p:cNvGrpSpPr/>
          <p:nvPr/>
        </p:nvGrpSpPr>
        <p:grpSpPr>
          <a:xfrm>
            <a:off x="8671560" y="0"/>
            <a:ext cx="3520440" cy="1600505"/>
            <a:chOff x="5623560" y="0"/>
            <a:chExt cx="3520440" cy="160050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2B85BCD-B626-C2BF-DA5C-1C9B4205B5C1}"/>
                </a:ext>
              </a:extLst>
            </p:cNvPr>
            <p:cNvGrpSpPr>
              <a:grpSpLocks noChangeAspect="1"/>
            </p:cNvGrpSpPr>
            <p:nvPr/>
          </p:nvGrpSpPr>
          <p:grpSpPr>
            <a:xfrm flipH="1">
              <a:off x="6265840" y="0"/>
              <a:ext cx="2878160" cy="1600505"/>
              <a:chOff x="-1" y="0"/>
              <a:chExt cx="5756320" cy="3201005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A39B963-7AEF-6FBF-0FA1-E23BEB9FF72D}"/>
                  </a:ext>
                </a:extLst>
              </p:cNvPr>
              <p:cNvSpPr/>
              <p:nvPr/>
            </p:nvSpPr>
            <p:spPr>
              <a:xfrm>
                <a:off x="-1" y="0"/>
                <a:ext cx="640080" cy="640080"/>
              </a:xfrm>
              <a:prstGeom prst="rect">
                <a:avLst/>
              </a:prstGeom>
              <a:solidFill>
                <a:srgbClr val="DD3F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9DC6E2E-A639-0895-EF1B-BA8C74214A86}"/>
                  </a:ext>
                </a:extLst>
              </p:cNvPr>
              <p:cNvSpPr/>
              <p:nvPr/>
            </p:nvSpPr>
            <p:spPr>
              <a:xfrm>
                <a:off x="2560319" y="0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85E711C9-727C-B20D-99E0-1CF6778DDD4A}"/>
                  </a:ext>
                </a:extLst>
              </p:cNvPr>
              <p:cNvSpPr/>
              <p:nvPr/>
            </p:nvSpPr>
            <p:spPr>
              <a:xfrm>
                <a:off x="1920239" y="0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9E620B6-E56B-DE57-4BD9-2B89CE6DD6DB}"/>
                  </a:ext>
                </a:extLst>
              </p:cNvPr>
              <p:cNvSpPr/>
              <p:nvPr/>
            </p:nvSpPr>
            <p:spPr>
              <a:xfrm>
                <a:off x="1280159" y="0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7D7BD72E-2F6A-30EB-C8ED-1BE7EA2584D1}"/>
                  </a:ext>
                </a:extLst>
              </p:cNvPr>
              <p:cNvSpPr/>
              <p:nvPr/>
            </p:nvSpPr>
            <p:spPr>
              <a:xfrm>
                <a:off x="640079" y="0"/>
                <a:ext cx="640080" cy="64008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34D644F8-AD82-AE88-96D0-738D110E8EB4}"/>
                  </a:ext>
                </a:extLst>
              </p:cNvPr>
              <p:cNvSpPr/>
              <p:nvPr/>
            </p:nvSpPr>
            <p:spPr>
              <a:xfrm flipH="1">
                <a:off x="2560319" y="640685"/>
                <a:ext cx="640080" cy="640080"/>
              </a:xfrm>
              <a:prstGeom prst="rect">
                <a:avLst/>
              </a:prstGeom>
              <a:solidFill>
                <a:srgbClr val="DD3F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BA0B63AE-2650-8AD3-0644-6EFF83F3E111}"/>
                  </a:ext>
                </a:extLst>
              </p:cNvPr>
              <p:cNvSpPr/>
              <p:nvPr/>
            </p:nvSpPr>
            <p:spPr>
              <a:xfrm flipH="1">
                <a:off x="-1" y="640685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A998402B-7B9D-B047-5B8F-7A94F1027F56}"/>
                  </a:ext>
                </a:extLst>
              </p:cNvPr>
              <p:cNvSpPr/>
              <p:nvPr/>
            </p:nvSpPr>
            <p:spPr>
              <a:xfrm flipH="1">
                <a:off x="640079" y="640685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32BE6E4B-54C5-EE33-F18D-55CCA9EFB080}"/>
                  </a:ext>
                </a:extLst>
              </p:cNvPr>
              <p:cNvSpPr/>
              <p:nvPr/>
            </p:nvSpPr>
            <p:spPr>
              <a:xfrm flipH="1">
                <a:off x="1280159" y="640685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BDEB0474-00DC-77D4-B525-922044EFCFD5}"/>
                  </a:ext>
                </a:extLst>
              </p:cNvPr>
              <p:cNvSpPr/>
              <p:nvPr/>
            </p:nvSpPr>
            <p:spPr>
              <a:xfrm flipH="1">
                <a:off x="1920239" y="640685"/>
                <a:ext cx="640080" cy="64008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D56A9D38-FE3F-3A49-44A6-E2C095C790EE}"/>
                  </a:ext>
                </a:extLst>
              </p:cNvPr>
              <p:cNvSpPr/>
              <p:nvPr/>
            </p:nvSpPr>
            <p:spPr>
              <a:xfrm>
                <a:off x="3200399" y="640685"/>
                <a:ext cx="640080" cy="640079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37BD79EF-33F6-4211-24B3-5D1CA3FD6714}"/>
                  </a:ext>
                </a:extLst>
              </p:cNvPr>
              <p:cNvSpPr/>
              <p:nvPr/>
            </p:nvSpPr>
            <p:spPr>
              <a:xfrm>
                <a:off x="3200399" y="0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6FA777AD-3421-FF9D-FEFC-12DAFFDC1EBD}"/>
                  </a:ext>
                </a:extLst>
              </p:cNvPr>
              <p:cNvSpPr/>
              <p:nvPr/>
            </p:nvSpPr>
            <p:spPr>
              <a:xfrm>
                <a:off x="3289311" y="734499"/>
                <a:ext cx="457200" cy="457199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3504866A-707C-8BB9-53E6-26DBD483D3C6}"/>
                  </a:ext>
                </a:extLst>
              </p:cNvPr>
              <p:cNvSpPr/>
              <p:nvPr/>
            </p:nvSpPr>
            <p:spPr>
              <a:xfrm>
                <a:off x="0" y="1280765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54A9BE8-27DE-F868-E607-6F95471810F8}"/>
                  </a:ext>
                </a:extLst>
              </p:cNvPr>
              <p:cNvSpPr/>
              <p:nvPr/>
            </p:nvSpPr>
            <p:spPr>
              <a:xfrm>
                <a:off x="-1" y="1920845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920D0477-919E-2127-C9B3-24F303D0FB54}"/>
                  </a:ext>
                </a:extLst>
              </p:cNvPr>
              <p:cNvSpPr/>
              <p:nvPr/>
            </p:nvSpPr>
            <p:spPr>
              <a:xfrm>
                <a:off x="-1" y="2560925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70AB285C-51A2-D16C-ABF3-AAB531ED6963}"/>
                  </a:ext>
                </a:extLst>
              </p:cNvPr>
              <p:cNvSpPr/>
              <p:nvPr/>
            </p:nvSpPr>
            <p:spPr>
              <a:xfrm>
                <a:off x="640079" y="1280765"/>
                <a:ext cx="640080" cy="640080"/>
              </a:xfrm>
              <a:prstGeom prst="rect">
                <a:avLst/>
              </a:prstGeom>
              <a:solidFill>
                <a:srgbClr val="DD3F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6084D6EB-50C5-6670-F9B2-14C09FE7D5E2}"/>
                  </a:ext>
                </a:extLst>
              </p:cNvPr>
              <p:cNvSpPr/>
              <p:nvPr/>
            </p:nvSpPr>
            <p:spPr>
              <a:xfrm>
                <a:off x="1280158" y="1280765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4528B232-7808-514F-D2D8-B968B9CBA1EC}"/>
                  </a:ext>
                </a:extLst>
              </p:cNvPr>
              <p:cNvSpPr/>
              <p:nvPr/>
            </p:nvSpPr>
            <p:spPr>
              <a:xfrm flipH="1">
                <a:off x="1920237" y="1280765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5CE45F7E-82A6-B2E8-749F-4C4CF915D328}"/>
                  </a:ext>
                </a:extLst>
              </p:cNvPr>
              <p:cNvSpPr/>
              <p:nvPr/>
            </p:nvSpPr>
            <p:spPr>
              <a:xfrm>
                <a:off x="1920239" y="1912677"/>
                <a:ext cx="640080" cy="640079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326B7B8E-0182-2DA9-6233-7C16364614BF}"/>
                  </a:ext>
                </a:extLst>
              </p:cNvPr>
              <p:cNvSpPr/>
              <p:nvPr/>
            </p:nvSpPr>
            <p:spPr>
              <a:xfrm>
                <a:off x="640077" y="1922724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363B622A-E302-54ED-BA96-A8D6BA67FD48}"/>
                  </a:ext>
                </a:extLst>
              </p:cNvPr>
              <p:cNvSpPr/>
              <p:nvPr/>
            </p:nvSpPr>
            <p:spPr>
              <a:xfrm>
                <a:off x="5116239" y="640685"/>
                <a:ext cx="640080" cy="640079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9E1C2CD5-D14C-79C8-058C-A21FDFF78794}"/>
                  </a:ext>
                </a:extLst>
              </p:cNvPr>
              <p:cNvSpPr/>
              <p:nvPr/>
            </p:nvSpPr>
            <p:spPr>
              <a:xfrm>
                <a:off x="730759" y="1368121"/>
                <a:ext cx="457200" cy="45720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6B026EDB-9409-1802-25AC-A812EA06A0DE}"/>
                  </a:ext>
                </a:extLst>
              </p:cNvPr>
              <p:cNvSpPr/>
              <p:nvPr/>
            </p:nvSpPr>
            <p:spPr>
              <a:xfrm>
                <a:off x="91439" y="92045"/>
                <a:ext cx="457200" cy="45720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12F92995-7B96-6EAD-FE84-3C7D010835A0}"/>
                  </a:ext>
                </a:extLst>
              </p:cNvPr>
              <p:cNvSpPr/>
              <p:nvPr/>
            </p:nvSpPr>
            <p:spPr>
              <a:xfrm>
                <a:off x="2650151" y="734498"/>
                <a:ext cx="457200" cy="45720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A8EFAEF2-8B71-02BE-6B32-C618FF263E6B}"/>
                  </a:ext>
                </a:extLst>
              </p:cNvPr>
              <p:cNvSpPr/>
              <p:nvPr/>
            </p:nvSpPr>
            <p:spPr>
              <a:xfrm>
                <a:off x="1377051" y="92045"/>
                <a:ext cx="457200" cy="45720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807C7381-986F-5E8F-04AC-332EB991586A}"/>
                  </a:ext>
                </a:extLst>
              </p:cNvPr>
              <p:cNvSpPr/>
              <p:nvPr/>
            </p:nvSpPr>
            <p:spPr>
              <a:xfrm>
                <a:off x="2011435" y="1368121"/>
                <a:ext cx="457200" cy="45720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1EBCBF4C-DB98-B733-64E2-F698843D7BC8}"/>
                  </a:ext>
                </a:extLst>
              </p:cNvPr>
              <p:cNvSpPr/>
              <p:nvPr/>
            </p:nvSpPr>
            <p:spPr>
              <a:xfrm>
                <a:off x="91196" y="2005548"/>
                <a:ext cx="457200" cy="45720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470BF5F-07C1-3D9B-47E5-9E325035AC0E}"/>
                  </a:ext>
                </a:extLst>
              </p:cNvPr>
              <p:cNvSpPr/>
              <p:nvPr/>
            </p:nvSpPr>
            <p:spPr>
              <a:xfrm>
                <a:off x="3289311" y="96975"/>
                <a:ext cx="457200" cy="45720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7C0DD26-BE1D-7453-83D1-06A80A205905}"/>
                </a:ext>
              </a:extLst>
            </p:cNvPr>
            <p:cNvSpPr/>
            <p:nvPr/>
          </p:nvSpPr>
          <p:spPr>
            <a:xfrm flipH="1">
              <a:off x="6903720" y="1"/>
              <a:ext cx="320040" cy="320040"/>
            </a:xfrm>
            <a:prstGeom prst="rect">
              <a:avLst/>
            </a:prstGeom>
            <a:solidFill>
              <a:srgbClr val="DD3F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384BE50-3422-DAA4-ED4F-A718A3689AD2}"/>
                </a:ext>
              </a:extLst>
            </p:cNvPr>
            <p:cNvSpPr/>
            <p:nvPr/>
          </p:nvSpPr>
          <p:spPr>
            <a:xfrm flipH="1">
              <a:off x="6583681" y="1"/>
              <a:ext cx="320040" cy="320040"/>
            </a:xfrm>
            <a:prstGeom prst="rect">
              <a:avLst/>
            </a:prstGeom>
            <a:solidFill>
              <a:srgbClr val="6C85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74A2CC9-70D0-B8E4-9088-DEC864591D7D}"/>
                </a:ext>
              </a:extLst>
            </p:cNvPr>
            <p:cNvSpPr/>
            <p:nvPr/>
          </p:nvSpPr>
          <p:spPr>
            <a:xfrm>
              <a:off x="6263641" y="1"/>
              <a:ext cx="320040" cy="320040"/>
            </a:xfrm>
            <a:prstGeom prst="rect">
              <a:avLst/>
            </a:prstGeom>
            <a:solidFill>
              <a:srgbClr val="3242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86E3461-24BB-3DDD-0EB1-4F2E697DEA5D}"/>
                </a:ext>
              </a:extLst>
            </p:cNvPr>
            <p:cNvSpPr/>
            <p:nvPr/>
          </p:nvSpPr>
          <p:spPr>
            <a:xfrm flipH="1">
              <a:off x="6949820" y="43679"/>
              <a:ext cx="228600" cy="228600"/>
            </a:xfrm>
            <a:prstGeom prst="rect">
              <a:avLst/>
            </a:prstGeom>
            <a:solidFill>
              <a:srgbClr val="3242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C83ED0E-DA36-7F19-8321-7D24AA40CD16}"/>
                </a:ext>
              </a:extLst>
            </p:cNvPr>
            <p:cNvSpPr/>
            <p:nvPr/>
          </p:nvSpPr>
          <p:spPr>
            <a:xfrm flipH="1">
              <a:off x="6309482" y="43679"/>
              <a:ext cx="228600" cy="228600"/>
            </a:xfrm>
            <a:prstGeom prst="rect">
              <a:avLst/>
            </a:prstGeom>
            <a:solidFill>
              <a:srgbClr val="8E8F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9330A92-58BE-59AC-27C7-EC1D9B580D81}"/>
                </a:ext>
              </a:extLst>
            </p:cNvPr>
            <p:cNvSpPr/>
            <p:nvPr/>
          </p:nvSpPr>
          <p:spPr>
            <a:xfrm>
              <a:off x="5943600" y="0"/>
              <a:ext cx="320040" cy="320040"/>
            </a:xfrm>
            <a:prstGeom prst="rect">
              <a:avLst/>
            </a:prstGeom>
            <a:solidFill>
              <a:srgbClr val="8E8F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A7006CD-8126-A49C-4C4F-0D0CD56640FD}"/>
                </a:ext>
              </a:extLst>
            </p:cNvPr>
            <p:cNvSpPr/>
            <p:nvPr/>
          </p:nvSpPr>
          <p:spPr>
            <a:xfrm>
              <a:off x="5623560" y="0"/>
              <a:ext cx="320040" cy="320040"/>
            </a:xfrm>
            <a:prstGeom prst="rect">
              <a:avLst/>
            </a:prstGeom>
            <a:solidFill>
              <a:srgbClr val="EDE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7" name="Picture 2" descr="Diana OLIVAS | University of Texas at El Paso, TX | UTEP | Department of  Biological Sciences | Research profile">
            <a:extLst>
              <a:ext uri="{FF2B5EF4-FFF2-40B4-BE49-F238E27FC236}">
                <a16:creationId xmlns:a16="http://schemas.microsoft.com/office/drawing/2014/main" id="{A3D90EF7-965B-64EE-C761-7F3EDC8EA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019" y="2213415"/>
            <a:ext cx="1828800" cy="18802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8E4EC51E-6816-8A73-5E22-9B28F2FF8341}"/>
              </a:ext>
            </a:extLst>
          </p:cNvPr>
          <p:cNvSpPr txBox="1"/>
          <p:nvPr/>
        </p:nvSpPr>
        <p:spPr>
          <a:xfrm>
            <a:off x="3064457" y="4334577"/>
            <a:ext cx="1469185" cy="92333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/>
              <a:t>Diana Olivas</a:t>
            </a:r>
          </a:p>
          <a:p>
            <a:r>
              <a:rPr lang="en-US">
                <a:ea typeface="Calibri"/>
                <a:cs typeface="Calibri"/>
              </a:rPr>
              <a:t>Ph.D. Student</a:t>
            </a:r>
          </a:p>
          <a:p>
            <a:r>
              <a:rPr lang="en-US">
                <a:ea typeface="Calibri"/>
                <a:cs typeface="Calibri"/>
              </a:rPr>
              <a:t>UTEP</a:t>
            </a:r>
          </a:p>
        </p:txBody>
      </p:sp>
    </p:spTree>
    <p:extLst>
      <p:ext uri="{BB962C8B-B14F-4D97-AF65-F5344CB8AC3E}">
        <p14:creationId xmlns:p14="http://schemas.microsoft.com/office/powerpoint/2010/main" val="36178793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ASPIRE Assessment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8729" y="1408682"/>
            <a:ext cx="11392618" cy="545007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/>
            <a:r>
              <a:rPr lang="en-US" sz="2000">
                <a:solidFill>
                  <a:srgbClr val="000000"/>
                </a:solidFill>
              </a:rPr>
              <a:t>On average, proteges are very likely to apply their learnings from the practicum (M = 5.39, on a 6-point scale), while 62% are ‘extremely’ likely to apply these learnings. </a:t>
            </a:r>
            <a:endParaRPr lang="en-US" sz="2000">
              <a:solidFill>
                <a:srgbClr val="000000"/>
              </a:solidFill>
              <a:ea typeface="Calibri"/>
              <a:cs typeface="Calibri"/>
            </a:endParaRPr>
          </a:p>
          <a:p>
            <a:pPr marL="285750" indent="-285750"/>
            <a:r>
              <a:rPr lang="en-US" sz="2000">
                <a:solidFill>
                  <a:srgbClr val="000000"/>
                </a:solidFill>
              </a:rPr>
              <a:t>A total of 10% of respondent proteges stated they had secured jobs shortly following completion of the practicum, but 26% had yet to begin their job searches, likely due to the amount of time left in their graduate programs. </a:t>
            </a:r>
            <a:endParaRPr lang="en-US" sz="2000">
              <a:solidFill>
                <a:srgbClr val="000000"/>
              </a:solidFill>
              <a:ea typeface="Calibri"/>
              <a:cs typeface="Calibri"/>
            </a:endParaRPr>
          </a:p>
          <a:p>
            <a:pPr marL="285750" indent="-285750"/>
            <a:r>
              <a:rPr lang="en-US" sz="2000">
                <a:solidFill>
                  <a:srgbClr val="000000"/>
                </a:solidFill>
              </a:rPr>
              <a:t>Proteges’ experienced notable improvements in their knowledge of two-year college faculty careers and the credentials required to teach at community colleges, which indicates the efficacy of the practicum in terms of exposing students to community college teaching as a career.</a:t>
            </a:r>
            <a:endParaRPr lang="en-US" sz="2000">
              <a:solidFill>
                <a:srgbClr val="000000"/>
              </a:solidFill>
              <a:ea typeface="Calibri"/>
              <a:cs typeface="Calibri"/>
            </a:endParaRPr>
          </a:p>
          <a:p>
            <a:pPr marL="285750" indent="-285750"/>
            <a:r>
              <a:rPr lang="en-US" sz="2000">
                <a:ea typeface="Calibri"/>
                <a:cs typeface="Calibri"/>
              </a:rPr>
              <a:t>Skill levels reported by proteges also increased notably, with notable gains in areas around equitable and inclusive teaching. E.g., there was a 24.3% pre-post increase in skill level for creating a classroom environment that cultivates a sense of belonging for diverse students. </a:t>
            </a:r>
          </a:p>
          <a:p>
            <a:pPr marL="285750" indent="-285750"/>
            <a:r>
              <a:rPr lang="en-US" sz="2000">
                <a:ea typeface="Calibri"/>
                <a:cs typeface="Calibri"/>
              </a:rPr>
              <a:t>Greater confidence levels were reported following completion of the practicum. The greatest area of improvement was in proteges’ confidence to teach in a community college, showing a mean 32.3% increase in confidence scores following completion of the practicum. </a:t>
            </a:r>
          </a:p>
          <a:p>
            <a:pPr marL="285750" indent="-285750"/>
            <a:r>
              <a:rPr lang="en-US" sz="2000">
                <a:ea typeface="Calibri"/>
                <a:cs typeface="Calibri"/>
              </a:rPr>
              <a:t>Proteges reported that they were more interested in community college teaching than prior to the practicum. Interest in a community college faculty career in STEM also increased notably, by 24%.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1864D-6B34-4683-8CBD-92412E369C8D}" type="slidenum">
              <a:rPr lang="en-US" smtClean="0"/>
              <a:t>32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B38DC47-543B-3CE9-0F14-7069EAB70374}"/>
              </a:ext>
            </a:extLst>
          </p:cNvPr>
          <p:cNvGrpSpPr/>
          <p:nvPr/>
        </p:nvGrpSpPr>
        <p:grpSpPr>
          <a:xfrm>
            <a:off x="8671560" y="0"/>
            <a:ext cx="3520440" cy="1600505"/>
            <a:chOff x="5623560" y="0"/>
            <a:chExt cx="3520440" cy="16005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C18379F-A065-837E-AAB6-730EE92C6187}"/>
                </a:ext>
              </a:extLst>
            </p:cNvPr>
            <p:cNvGrpSpPr>
              <a:grpSpLocks noChangeAspect="1"/>
            </p:cNvGrpSpPr>
            <p:nvPr/>
          </p:nvGrpSpPr>
          <p:grpSpPr>
            <a:xfrm flipH="1">
              <a:off x="6265840" y="0"/>
              <a:ext cx="2878160" cy="1600505"/>
              <a:chOff x="-1" y="0"/>
              <a:chExt cx="5756320" cy="3201005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3D6C232B-A60D-8297-FB46-8B4BB9639039}"/>
                  </a:ext>
                </a:extLst>
              </p:cNvPr>
              <p:cNvSpPr/>
              <p:nvPr/>
            </p:nvSpPr>
            <p:spPr>
              <a:xfrm>
                <a:off x="-1" y="0"/>
                <a:ext cx="640080" cy="640080"/>
              </a:xfrm>
              <a:prstGeom prst="rect">
                <a:avLst/>
              </a:prstGeom>
              <a:solidFill>
                <a:srgbClr val="DD3F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692488D1-8148-A275-3B21-76E19A92B3B3}"/>
                  </a:ext>
                </a:extLst>
              </p:cNvPr>
              <p:cNvSpPr/>
              <p:nvPr/>
            </p:nvSpPr>
            <p:spPr>
              <a:xfrm>
                <a:off x="2560319" y="0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8664580F-6760-06BB-78E1-64BAB9A2F3AB}"/>
                  </a:ext>
                </a:extLst>
              </p:cNvPr>
              <p:cNvSpPr/>
              <p:nvPr/>
            </p:nvSpPr>
            <p:spPr>
              <a:xfrm>
                <a:off x="1920239" y="0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6B039B8-2533-CBD2-78F1-731BCFB4BB1C}"/>
                  </a:ext>
                </a:extLst>
              </p:cNvPr>
              <p:cNvSpPr/>
              <p:nvPr/>
            </p:nvSpPr>
            <p:spPr>
              <a:xfrm>
                <a:off x="1280159" y="0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F61B039-66B8-3567-2F77-710891C5C28D}"/>
                  </a:ext>
                </a:extLst>
              </p:cNvPr>
              <p:cNvSpPr/>
              <p:nvPr/>
            </p:nvSpPr>
            <p:spPr>
              <a:xfrm>
                <a:off x="640079" y="0"/>
                <a:ext cx="640080" cy="64008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1BF5F5CE-FC15-56FF-E3D0-B8255591DAE1}"/>
                  </a:ext>
                </a:extLst>
              </p:cNvPr>
              <p:cNvSpPr/>
              <p:nvPr/>
            </p:nvSpPr>
            <p:spPr>
              <a:xfrm flipH="1">
                <a:off x="2560319" y="640685"/>
                <a:ext cx="640080" cy="640080"/>
              </a:xfrm>
              <a:prstGeom prst="rect">
                <a:avLst/>
              </a:prstGeom>
              <a:solidFill>
                <a:srgbClr val="DD3F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92F5BE6-957A-FD26-D11E-0306E579FC67}"/>
                  </a:ext>
                </a:extLst>
              </p:cNvPr>
              <p:cNvSpPr/>
              <p:nvPr/>
            </p:nvSpPr>
            <p:spPr>
              <a:xfrm flipH="1">
                <a:off x="-1" y="640685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67CB7C8-FDC8-3B43-E1E8-C87CC3F21B7A}"/>
                  </a:ext>
                </a:extLst>
              </p:cNvPr>
              <p:cNvSpPr/>
              <p:nvPr/>
            </p:nvSpPr>
            <p:spPr>
              <a:xfrm flipH="1">
                <a:off x="640079" y="640685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DDC12766-E074-7D92-2C06-5142C8446C15}"/>
                  </a:ext>
                </a:extLst>
              </p:cNvPr>
              <p:cNvSpPr/>
              <p:nvPr/>
            </p:nvSpPr>
            <p:spPr>
              <a:xfrm flipH="1">
                <a:off x="1280159" y="640685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320A6CC3-FA1E-D798-F434-F59D55DB805B}"/>
                  </a:ext>
                </a:extLst>
              </p:cNvPr>
              <p:cNvSpPr/>
              <p:nvPr/>
            </p:nvSpPr>
            <p:spPr>
              <a:xfrm flipH="1">
                <a:off x="1920239" y="640685"/>
                <a:ext cx="640080" cy="64008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567CED0-9396-F2AB-EF47-3A62EDAE2AE1}"/>
                  </a:ext>
                </a:extLst>
              </p:cNvPr>
              <p:cNvSpPr/>
              <p:nvPr/>
            </p:nvSpPr>
            <p:spPr>
              <a:xfrm>
                <a:off x="3200399" y="640685"/>
                <a:ext cx="640080" cy="640079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1FFA16BA-7FF5-0E87-2403-FF95DE329E17}"/>
                  </a:ext>
                </a:extLst>
              </p:cNvPr>
              <p:cNvSpPr/>
              <p:nvPr/>
            </p:nvSpPr>
            <p:spPr>
              <a:xfrm>
                <a:off x="3200399" y="0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2254AF3D-6CB6-F9FE-80CE-CDE65A0AB8D8}"/>
                  </a:ext>
                </a:extLst>
              </p:cNvPr>
              <p:cNvSpPr/>
              <p:nvPr/>
            </p:nvSpPr>
            <p:spPr>
              <a:xfrm>
                <a:off x="3289311" y="734499"/>
                <a:ext cx="457200" cy="457199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DFAD20FE-5617-95B1-7847-5807655E92C6}"/>
                  </a:ext>
                </a:extLst>
              </p:cNvPr>
              <p:cNvSpPr/>
              <p:nvPr/>
            </p:nvSpPr>
            <p:spPr>
              <a:xfrm>
                <a:off x="0" y="1280765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BC5308E6-5582-323E-89B4-3BDA3D446A6D}"/>
                  </a:ext>
                </a:extLst>
              </p:cNvPr>
              <p:cNvSpPr/>
              <p:nvPr/>
            </p:nvSpPr>
            <p:spPr>
              <a:xfrm>
                <a:off x="-1" y="1920845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F1C8CCF9-3602-9D19-3CB2-E49C90BEA64B}"/>
                  </a:ext>
                </a:extLst>
              </p:cNvPr>
              <p:cNvSpPr/>
              <p:nvPr/>
            </p:nvSpPr>
            <p:spPr>
              <a:xfrm>
                <a:off x="-1" y="2560925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3278CC93-46DA-062B-A19F-52227EF6F291}"/>
                  </a:ext>
                </a:extLst>
              </p:cNvPr>
              <p:cNvSpPr/>
              <p:nvPr/>
            </p:nvSpPr>
            <p:spPr>
              <a:xfrm>
                <a:off x="640079" y="1280765"/>
                <a:ext cx="640080" cy="640080"/>
              </a:xfrm>
              <a:prstGeom prst="rect">
                <a:avLst/>
              </a:prstGeom>
              <a:solidFill>
                <a:srgbClr val="DD3F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5B44038A-24BA-18D0-819C-421D8DC75727}"/>
                  </a:ext>
                </a:extLst>
              </p:cNvPr>
              <p:cNvSpPr/>
              <p:nvPr/>
            </p:nvSpPr>
            <p:spPr>
              <a:xfrm>
                <a:off x="1280158" y="1280765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CA71C8D2-617B-DBE1-22C2-3E82010AED8E}"/>
                  </a:ext>
                </a:extLst>
              </p:cNvPr>
              <p:cNvSpPr/>
              <p:nvPr/>
            </p:nvSpPr>
            <p:spPr>
              <a:xfrm flipH="1">
                <a:off x="1920237" y="1280765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E3639B0B-22FC-BE9D-0E59-693C70D0FCDD}"/>
                  </a:ext>
                </a:extLst>
              </p:cNvPr>
              <p:cNvSpPr/>
              <p:nvPr/>
            </p:nvSpPr>
            <p:spPr>
              <a:xfrm>
                <a:off x="1920239" y="1912677"/>
                <a:ext cx="640080" cy="640079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28BD1FB4-6A02-D6F4-3006-AD77D147123B}"/>
                  </a:ext>
                </a:extLst>
              </p:cNvPr>
              <p:cNvSpPr/>
              <p:nvPr/>
            </p:nvSpPr>
            <p:spPr>
              <a:xfrm>
                <a:off x="640077" y="1922724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85C65D12-C597-22D4-80AE-D4C047718ACF}"/>
                  </a:ext>
                </a:extLst>
              </p:cNvPr>
              <p:cNvSpPr/>
              <p:nvPr/>
            </p:nvSpPr>
            <p:spPr>
              <a:xfrm>
                <a:off x="5116239" y="640685"/>
                <a:ext cx="640080" cy="640079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1DF9F6EC-6953-B913-2129-8A9E2595A47C}"/>
                  </a:ext>
                </a:extLst>
              </p:cNvPr>
              <p:cNvSpPr/>
              <p:nvPr/>
            </p:nvSpPr>
            <p:spPr>
              <a:xfrm>
                <a:off x="730759" y="1368121"/>
                <a:ext cx="457200" cy="45720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A57CFA73-B1DB-C115-DDA2-729287A3EA0F}"/>
                  </a:ext>
                </a:extLst>
              </p:cNvPr>
              <p:cNvSpPr/>
              <p:nvPr/>
            </p:nvSpPr>
            <p:spPr>
              <a:xfrm>
                <a:off x="91439" y="92045"/>
                <a:ext cx="457200" cy="45720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CE6C3FFE-06E8-FEEE-3F93-B4FA67573768}"/>
                  </a:ext>
                </a:extLst>
              </p:cNvPr>
              <p:cNvSpPr/>
              <p:nvPr/>
            </p:nvSpPr>
            <p:spPr>
              <a:xfrm>
                <a:off x="2650151" y="734498"/>
                <a:ext cx="457200" cy="45720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802124E6-E293-E243-BEFB-37101B96B1F7}"/>
                  </a:ext>
                </a:extLst>
              </p:cNvPr>
              <p:cNvSpPr/>
              <p:nvPr/>
            </p:nvSpPr>
            <p:spPr>
              <a:xfrm>
                <a:off x="1377051" y="92045"/>
                <a:ext cx="457200" cy="45720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45A6FEF3-642A-65A0-7F6A-3D740F02A4A0}"/>
                  </a:ext>
                </a:extLst>
              </p:cNvPr>
              <p:cNvSpPr/>
              <p:nvPr/>
            </p:nvSpPr>
            <p:spPr>
              <a:xfrm>
                <a:off x="2011435" y="1368121"/>
                <a:ext cx="457200" cy="45720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E646B84B-157C-F650-2D35-340F7B286134}"/>
                  </a:ext>
                </a:extLst>
              </p:cNvPr>
              <p:cNvSpPr/>
              <p:nvPr/>
            </p:nvSpPr>
            <p:spPr>
              <a:xfrm>
                <a:off x="91196" y="2005548"/>
                <a:ext cx="457200" cy="45720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C3699769-5841-5F48-FB44-87ABD42B15DD}"/>
                  </a:ext>
                </a:extLst>
              </p:cNvPr>
              <p:cNvSpPr/>
              <p:nvPr/>
            </p:nvSpPr>
            <p:spPr>
              <a:xfrm>
                <a:off x="3289311" y="96975"/>
                <a:ext cx="457200" cy="45720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A4AD5A1-8DB8-DAD6-B63F-D80D4C5F70D4}"/>
                </a:ext>
              </a:extLst>
            </p:cNvPr>
            <p:cNvSpPr/>
            <p:nvPr/>
          </p:nvSpPr>
          <p:spPr>
            <a:xfrm flipH="1">
              <a:off x="6903720" y="1"/>
              <a:ext cx="320040" cy="320040"/>
            </a:xfrm>
            <a:prstGeom prst="rect">
              <a:avLst/>
            </a:prstGeom>
            <a:solidFill>
              <a:srgbClr val="DD3F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0006099-2F12-847F-207F-13F18E1B0FBA}"/>
                </a:ext>
              </a:extLst>
            </p:cNvPr>
            <p:cNvSpPr/>
            <p:nvPr/>
          </p:nvSpPr>
          <p:spPr>
            <a:xfrm flipH="1">
              <a:off x="6583681" y="1"/>
              <a:ext cx="320040" cy="320040"/>
            </a:xfrm>
            <a:prstGeom prst="rect">
              <a:avLst/>
            </a:prstGeom>
            <a:solidFill>
              <a:srgbClr val="6C85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5E87164-38CC-9A69-F9F3-90295E00198C}"/>
                </a:ext>
              </a:extLst>
            </p:cNvPr>
            <p:cNvSpPr/>
            <p:nvPr/>
          </p:nvSpPr>
          <p:spPr>
            <a:xfrm>
              <a:off x="6263641" y="1"/>
              <a:ext cx="320040" cy="320040"/>
            </a:xfrm>
            <a:prstGeom prst="rect">
              <a:avLst/>
            </a:prstGeom>
            <a:solidFill>
              <a:srgbClr val="3242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F79CB9D-412D-2BB7-908B-9A0990BE69E5}"/>
                </a:ext>
              </a:extLst>
            </p:cNvPr>
            <p:cNvSpPr/>
            <p:nvPr/>
          </p:nvSpPr>
          <p:spPr>
            <a:xfrm flipH="1">
              <a:off x="6949820" y="43679"/>
              <a:ext cx="228600" cy="228600"/>
            </a:xfrm>
            <a:prstGeom prst="rect">
              <a:avLst/>
            </a:prstGeom>
            <a:solidFill>
              <a:srgbClr val="3242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2E02371-7D5D-4D20-4A24-C976BA647BB5}"/>
                </a:ext>
              </a:extLst>
            </p:cNvPr>
            <p:cNvSpPr/>
            <p:nvPr/>
          </p:nvSpPr>
          <p:spPr>
            <a:xfrm flipH="1">
              <a:off x="6309482" y="43679"/>
              <a:ext cx="228600" cy="228600"/>
            </a:xfrm>
            <a:prstGeom prst="rect">
              <a:avLst/>
            </a:prstGeom>
            <a:solidFill>
              <a:srgbClr val="8E8F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EEF7E81-A6C1-82E1-8CC7-5EF298F97277}"/>
                </a:ext>
              </a:extLst>
            </p:cNvPr>
            <p:cNvSpPr/>
            <p:nvPr/>
          </p:nvSpPr>
          <p:spPr>
            <a:xfrm>
              <a:off x="5943600" y="0"/>
              <a:ext cx="320040" cy="320040"/>
            </a:xfrm>
            <a:prstGeom prst="rect">
              <a:avLst/>
            </a:prstGeom>
            <a:solidFill>
              <a:srgbClr val="8E8F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D215750-EFFB-B7EB-7802-73FD7CDA65A4}"/>
                </a:ext>
              </a:extLst>
            </p:cNvPr>
            <p:cNvSpPr/>
            <p:nvPr/>
          </p:nvSpPr>
          <p:spPr>
            <a:xfrm>
              <a:off x="5623560" y="0"/>
              <a:ext cx="320040" cy="320040"/>
            </a:xfrm>
            <a:prstGeom prst="rect">
              <a:avLst/>
            </a:prstGeom>
            <a:solidFill>
              <a:srgbClr val="EDE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660725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Lessons Learned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/>
              <a:t>Mentoring projects with a professional development component enrich the graduate student experience and allow for close monitoring of degree advancement.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Milestone celebrations are an integral component of programming. 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Formative assessment provides opportunity for periodic program improvements.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Program staff must be prepared to mitigate negative experiences due to mentor/protégé relationships go awry.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Mental health awareness, coaching, and resources humanize the graduate student experience.  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It takes a village: joint efforts coalesce people’s assets that improve the graduate student experience.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1864D-6B34-4683-8CBD-92412E369C8D}" type="slidenum">
              <a:rPr lang="en-US" smtClean="0"/>
              <a:t>33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7625A63-43FC-DA8A-A0BC-0AD0EDAF30AC}"/>
              </a:ext>
            </a:extLst>
          </p:cNvPr>
          <p:cNvGrpSpPr/>
          <p:nvPr/>
        </p:nvGrpSpPr>
        <p:grpSpPr>
          <a:xfrm>
            <a:off x="8671560" y="0"/>
            <a:ext cx="3520440" cy="1600505"/>
            <a:chOff x="5623560" y="0"/>
            <a:chExt cx="3520440" cy="16005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AD64978-61C6-8468-1A02-ED6F67BF9937}"/>
                </a:ext>
              </a:extLst>
            </p:cNvPr>
            <p:cNvGrpSpPr>
              <a:grpSpLocks noChangeAspect="1"/>
            </p:cNvGrpSpPr>
            <p:nvPr/>
          </p:nvGrpSpPr>
          <p:grpSpPr>
            <a:xfrm flipH="1">
              <a:off x="6265840" y="0"/>
              <a:ext cx="2878160" cy="1600505"/>
              <a:chOff x="-1" y="0"/>
              <a:chExt cx="5756320" cy="3201005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B0EA0FFE-2BF5-A4F3-B15F-8C6E19F33A25}"/>
                  </a:ext>
                </a:extLst>
              </p:cNvPr>
              <p:cNvSpPr/>
              <p:nvPr/>
            </p:nvSpPr>
            <p:spPr>
              <a:xfrm>
                <a:off x="-1" y="0"/>
                <a:ext cx="640080" cy="640080"/>
              </a:xfrm>
              <a:prstGeom prst="rect">
                <a:avLst/>
              </a:prstGeom>
              <a:solidFill>
                <a:srgbClr val="DD3F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20E7156-19FA-C97A-0B9C-9A20AB38929C}"/>
                  </a:ext>
                </a:extLst>
              </p:cNvPr>
              <p:cNvSpPr/>
              <p:nvPr/>
            </p:nvSpPr>
            <p:spPr>
              <a:xfrm>
                <a:off x="2560319" y="0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22D93AB-DC19-5056-8579-427CE0E68A7D}"/>
                  </a:ext>
                </a:extLst>
              </p:cNvPr>
              <p:cNvSpPr/>
              <p:nvPr/>
            </p:nvSpPr>
            <p:spPr>
              <a:xfrm>
                <a:off x="1920239" y="0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378E726D-B4FD-C29A-D526-341C6277638F}"/>
                  </a:ext>
                </a:extLst>
              </p:cNvPr>
              <p:cNvSpPr/>
              <p:nvPr/>
            </p:nvSpPr>
            <p:spPr>
              <a:xfrm>
                <a:off x="1280159" y="0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44C7BFA-0B01-0C3B-E4A9-E16A84818ACD}"/>
                  </a:ext>
                </a:extLst>
              </p:cNvPr>
              <p:cNvSpPr/>
              <p:nvPr/>
            </p:nvSpPr>
            <p:spPr>
              <a:xfrm>
                <a:off x="640079" y="0"/>
                <a:ext cx="640080" cy="64008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4AB2DA7F-4CA2-4CB3-E998-FABB9FED59A8}"/>
                  </a:ext>
                </a:extLst>
              </p:cNvPr>
              <p:cNvSpPr/>
              <p:nvPr/>
            </p:nvSpPr>
            <p:spPr>
              <a:xfrm flipH="1">
                <a:off x="2560319" y="640685"/>
                <a:ext cx="640080" cy="640080"/>
              </a:xfrm>
              <a:prstGeom prst="rect">
                <a:avLst/>
              </a:prstGeom>
              <a:solidFill>
                <a:srgbClr val="DD3F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99F3943-838B-5D8F-4692-E16A088F5E64}"/>
                  </a:ext>
                </a:extLst>
              </p:cNvPr>
              <p:cNvSpPr/>
              <p:nvPr/>
            </p:nvSpPr>
            <p:spPr>
              <a:xfrm flipH="1">
                <a:off x="-1" y="640685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CBD45D9-9A8A-FB45-D371-1958DA1C75AB}"/>
                  </a:ext>
                </a:extLst>
              </p:cNvPr>
              <p:cNvSpPr/>
              <p:nvPr/>
            </p:nvSpPr>
            <p:spPr>
              <a:xfrm flipH="1">
                <a:off x="640079" y="640685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B51A272-8262-9FF7-8C39-93730D769E0B}"/>
                  </a:ext>
                </a:extLst>
              </p:cNvPr>
              <p:cNvSpPr/>
              <p:nvPr/>
            </p:nvSpPr>
            <p:spPr>
              <a:xfrm flipH="1">
                <a:off x="1280159" y="640685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85C0581F-8BAD-E72D-C027-88F6F2A12901}"/>
                  </a:ext>
                </a:extLst>
              </p:cNvPr>
              <p:cNvSpPr/>
              <p:nvPr/>
            </p:nvSpPr>
            <p:spPr>
              <a:xfrm flipH="1">
                <a:off x="1920239" y="640685"/>
                <a:ext cx="640080" cy="64008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F6E6CAE4-BA0E-0924-1927-896289CD8622}"/>
                  </a:ext>
                </a:extLst>
              </p:cNvPr>
              <p:cNvSpPr/>
              <p:nvPr/>
            </p:nvSpPr>
            <p:spPr>
              <a:xfrm>
                <a:off x="3200399" y="640685"/>
                <a:ext cx="640080" cy="640079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9D85055E-8271-1394-DEF8-69459208902D}"/>
                  </a:ext>
                </a:extLst>
              </p:cNvPr>
              <p:cNvSpPr/>
              <p:nvPr/>
            </p:nvSpPr>
            <p:spPr>
              <a:xfrm>
                <a:off x="3200399" y="0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EFCE5159-5966-9B45-CD75-507C954364E2}"/>
                  </a:ext>
                </a:extLst>
              </p:cNvPr>
              <p:cNvSpPr/>
              <p:nvPr/>
            </p:nvSpPr>
            <p:spPr>
              <a:xfrm>
                <a:off x="3289311" y="734499"/>
                <a:ext cx="457200" cy="457199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EFE4EFE7-C48C-A6AD-9A37-FD74C30F41EC}"/>
                  </a:ext>
                </a:extLst>
              </p:cNvPr>
              <p:cNvSpPr/>
              <p:nvPr/>
            </p:nvSpPr>
            <p:spPr>
              <a:xfrm>
                <a:off x="0" y="1280765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F5D379A7-3EEC-86E9-786E-805F7722AFD1}"/>
                  </a:ext>
                </a:extLst>
              </p:cNvPr>
              <p:cNvSpPr/>
              <p:nvPr/>
            </p:nvSpPr>
            <p:spPr>
              <a:xfrm>
                <a:off x="-1" y="1920845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75E423A5-CE26-3AA5-CCE3-EDFFF5DC130C}"/>
                  </a:ext>
                </a:extLst>
              </p:cNvPr>
              <p:cNvSpPr/>
              <p:nvPr/>
            </p:nvSpPr>
            <p:spPr>
              <a:xfrm>
                <a:off x="-1" y="2560925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99EDDFB8-435E-51A8-58B8-04D847167E83}"/>
                  </a:ext>
                </a:extLst>
              </p:cNvPr>
              <p:cNvSpPr/>
              <p:nvPr/>
            </p:nvSpPr>
            <p:spPr>
              <a:xfrm>
                <a:off x="640079" y="1280765"/>
                <a:ext cx="640080" cy="640080"/>
              </a:xfrm>
              <a:prstGeom prst="rect">
                <a:avLst/>
              </a:prstGeom>
              <a:solidFill>
                <a:srgbClr val="DD3F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36DC83C7-C223-8C8F-3FD4-2A9517370E57}"/>
                  </a:ext>
                </a:extLst>
              </p:cNvPr>
              <p:cNvSpPr/>
              <p:nvPr/>
            </p:nvSpPr>
            <p:spPr>
              <a:xfrm>
                <a:off x="1280158" y="1280765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B45379C8-B252-8C5E-32F9-477768CFB3D8}"/>
                  </a:ext>
                </a:extLst>
              </p:cNvPr>
              <p:cNvSpPr/>
              <p:nvPr/>
            </p:nvSpPr>
            <p:spPr>
              <a:xfrm flipH="1">
                <a:off x="1920237" y="1280765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F109CC09-C8CB-A199-7998-2C6552FFEA6D}"/>
                  </a:ext>
                </a:extLst>
              </p:cNvPr>
              <p:cNvSpPr/>
              <p:nvPr/>
            </p:nvSpPr>
            <p:spPr>
              <a:xfrm>
                <a:off x="1920239" y="1912677"/>
                <a:ext cx="640080" cy="640079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5488AB96-4460-5FF2-441D-F121CDBAD276}"/>
                  </a:ext>
                </a:extLst>
              </p:cNvPr>
              <p:cNvSpPr/>
              <p:nvPr/>
            </p:nvSpPr>
            <p:spPr>
              <a:xfrm>
                <a:off x="640077" y="1922724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A7922236-5603-72B1-C90F-C5822D5660AB}"/>
                  </a:ext>
                </a:extLst>
              </p:cNvPr>
              <p:cNvSpPr/>
              <p:nvPr/>
            </p:nvSpPr>
            <p:spPr>
              <a:xfrm>
                <a:off x="5116239" y="640685"/>
                <a:ext cx="640080" cy="640079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E988ED9A-4456-8402-4318-D3BA50F8984A}"/>
                  </a:ext>
                </a:extLst>
              </p:cNvPr>
              <p:cNvSpPr/>
              <p:nvPr/>
            </p:nvSpPr>
            <p:spPr>
              <a:xfrm>
                <a:off x="730759" y="1368121"/>
                <a:ext cx="457200" cy="45720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1E596F76-8267-D59F-4A68-AB11BB3AD8CE}"/>
                  </a:ext>
                </a:extLst>
              </p:cNvPr>
              <p:cNvSpPr/>
              <p:nvPr/>
            </p:nvSpPr>
            <p:spPr>
              <a:xfrm>
                <a:off x="91439" y="92045"/>
                <a:ext cx="457200" cy="45720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7E1D79DC-3BEB-51BE-882F-E1B9D7C6C241}"/>
                  </a:ext>
                </a:extLst>
              </p:cNvPr>
              <p:cNvSpPr/>
              <p:nvPr/>
            </p:nvSpPr>
            <p:spPr>
              <a:xfrm>
                <a:off x="2650151" y="734498"/>
                <a:ext cx="457200" cy="45720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158E6D28-CC34-684C-45CA-43B31D30938E}"/>
                  </a:ext>
                </a:extLst>
              </p:cNvPr>
              <p:cNvSpPr/>
              <p:nvPr/>
            </p:nvSpPr>
            <p:spPr>
              <a:xfrm>
                <a:off x="1377051" y="92045"/>
                <a:ext cx="457200" cy="45720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B1CE4C0B-3CCC-998B-868E-E377C312F866}"/>
                  </a:ext>
                </a:extLst>
              </p:cNvPr>
              <p:cNvSpPr/>
              <p:nvPr/>
            </p:nvSpPr>
            <p:spPr>
              <a:xfrm>
                <a:off x="2011435" y="1368121"/>
                <a:ext cx="457200" cy="45720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B95C1E51-FCB6-4306-892A-98076AA447A2}"/>
                  </a:ext>
                </a:extLst>
              </p:cNvPr>
              <p:cNvSpPr/>
              <p:nvPr/>
            </p:nvSpPr>
            <p:spPr>
              <a:xfrm>
                <a:off x="91196" y="2005548"/>
                <a:ext cx="457200" cy="45720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461795B4-5E44-1F8F-8148-164C3437DB7C}"/>
                  </a:ext>
                </a:extLst>
              </p:cNvPr>
              <p:cNvSpPr/>
              <p:nvPr/>
            </p:nvSpPr>
            <p:spPr>
              <a:xfrm>
                <a:off x="3289311" y="96975"/>
                <a:ext cx="457200" cy="45720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43F035A-BA61-625E-14F8-07D51404B502}"/>
                </a:ext>
              </a:extLst>
            </p:cNvPr>
            <p:cNvSpPr/>
            <p:nvPr/>
          </p:nvSpPr>
          <p:spPr>
            <a:xfrm flipH="1">
              <a:off x="6903720" y="1"/>
              <a:ext cx="320040" cy="320040"/>
            </a:xfrm>
            <a:prstGeom prst="rect">
              <a:avLst/>
            </a:prstGeom>
            <a:solidFill>
              <a:srgbClr val="DD3F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5534873-CCCA-2D29-CE05-776061396F87}"/>
                </a:ext>
              </a:extLst>
            </p:cNvPr>
            <p:cNvSpPr/>
            <p:nvPr/>
          </p:nvSpPr>
          <p:spPr>
            <a:xfrm flipH="1">
              <a:off x="6583681" y="1"/>
              <a:ext cx="320040" cy="320040"/>
            </a:xfrm>
            <a:prstGeom prst="rect">
              <a:avLst/>
            </a:prstGeom>
            <a:solidFill>
              <a:srgbClr val="6C85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21CF536-50CC-5BE8-4232-C3763B1B0183}"/>
                </a:ext>
              </a:extLst>
            </p:cNvPr>
            <p:cNvSpPr/>
            <p:nvPr/>
          </p:nvSpPr>
          <p:spPr>
            <a:xfrm>
              <a:off x="6263641" y="1"/>
              <a:ext cx="320040" cy="320040"/>
            </a:xfrm>
            <a:prstGeom prst="rect">
              <a:avLst/>
            </a:prstGeom>
            <a:solidFill>
              <a:srgbClr val="3242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04C4495-18BC-E8B3-3D2C-C6DDE289C8E9}"/>
                </a:ext>
              </a:extLst>
            </p:cNvPr>
            <p:cNvSpPr/>
            <p:nvPr/>
          </p:nvSpPr>
          <p:spPr>
            <a:xfrm flipH="1">
              <a:off x="6949820" y="43679"/>
              <a:ext cx="228600" cy="228600"/>
            </a:xfrm>
            <a:prstGeom prst="rect">
              <a:avLst/>
            </a:prstGeom>
            <a:solidFill>
              <a:srgbClr val="3242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9885255-710C-F065-8051-3A55C87F0400}"/>
                </a:ext>
              </a:extLst>
            </p:cNvPr>
            <p:cNvSpPr/>
            <p:nvPr/>
          </p:nvSpPr>
          <p:spPr>
            <a:xfrm flipH="1">
              <a:off x="6309482" y="43679"/>
              <a:ext cx="228600" cy="228600"/>
            </a:xfrm>
            <a:prstGeom prst="rect">
              <a:avLst/>
            </a:prstGeom>
            <a:solidFill>
              <a:srgbClr val="8E8F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6574D7A-9C37-4335-1E29-55930B98AF94}"/>
                </a:ext>
              </a:extLst>
            </p:cNvPr>
            <p:cNvSpPr/>
            <p:nvPr/>
          </p:nvSpPr>
          <p:spPr>
            <a:xfrm>
              <a:off x="5943600" y="0"/>
              <a:ext cx="320040" cy="320040"/>
            </a:xfrm>
            <a:prstGeom prst="rect">
              <a:avLst/>
            </a:prstGeom>
            <a:solidFill>
              <a:srgbClr val="8E8F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D415618-DC56-7DD6-463F-10C6C23F7D19}"/>
                </a:ext>
              </a:extLst>
            </p:cNvPr>
            <p:cNvSpPr/>
            <p:nvPr/>
          </p:nvSpPr>
          <p:spPr>
            <a:xfrm>
              <a:off x="5623560" y="0"/>
              <a:ext cx="320040" cy="320040"/>
            </a:xfrm>
            <a:prstGeom prst="rect">
              <a:avLst/>
            </a:prstGeom>
            <a:solidFill>
              <a:srgbClr val="EDE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246330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60019"/>
            <a:ext cx="10515600" cy="4116944"/>
          </a:xfrm>
        </p:spPr>
        <p:txBody>
          <a:bodyPr/>
          <a:lstStyle/>
          <a:p>
            <a:pPr marL="0" indent="0">
              <a:buNone/>
            </a:pPr>
            <a:r>
              <a:rPr lang="en-US">
                <a:solidFill>
                  <a:srgbClr val="222222"/>
                </a:solidFill>
                <a:latin typeface="Arial" panose="020B0604020202020204" pitchFamily="34" charset="0"/>
              </a:rPr>
              <a:t>Flores, B. C., </a:t>
            </a:r>
            <a:r>
              <a:rPr lang="en-US" err="1">
                <a:solidFill>
                  <a:srgbClr val="222222"/>
                </a:solidFill>
                <a:latin typeface="Arial" panose="020B0604020202020204" pitchFamily="34" charset="0"/>
              </a:rPr>
              <a:t>Shenberger</a:t>
            </a:r>
            <a:r>
              <a:rPr lang="en-US">
                <a:solidFill>
                  <a:srgbClr val="222222"/>
                </a:solidFill>
                <a:latin typeface="Arial" panose="020B0604020202020204" pitchFamily="34" charset="0"/>
              </a:rPr>
              <a:t>-Trujillo, J., &amp; Montes, M. (2023). Mentoring Graduate Underrepresented Minorities in STEM. </a:t>
            </a:r>
            <a:r>
              <a:rPr lang="en-US" i="1">
                <a:solidFill>
                  <a:srgbClr val="222222"/>
                </a:solidFill>
                <a:latin typeface="Arial" panose="020B0604020202020204" pitchFamily="34" charset="0"/>
              </a:rPr>
              <a:t>Making Connections</a:t>
            </a:r>
            <a:r>
              <a:rPr lang="en-US">
                <a:solidFill>
                  <a:srgbClr val="222222"/>
                </a:solidFill>
                <a:latin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en-US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en-US">
                <a:hlinkClick r:id="rId2"/>
              </a:rPr>
              <a:t>https://digitalcommons.usu.edu/makingconnections/23/</a:t>
            </a:r>
            <a:endParaRPr lang="en-US"/>
          </a:p>
          <a:p>
            <a:pPr marL="0" indent="0">
              <a:buNone/>
            </a:pPr>
            <a:r>
              <a:rPr lang="en-US">
                <a:hlinkClick r:id="rId3"/>
              </a:rPr>
              <a:t>https://www.utep.edu/engineering/aspire/</a:t>
            </a:r>
            <a:endParaRPr lang="en-US"/>
          </a:p>
          <a:p>
            <a:pPr marL="0" indent="0">
              <a:buNone/>
            </a:pPr>
            <a:r>
              <a:rPr lang="en-US">
                <a:hlinkClick r:id="rId4"/>
              </a:rPr>
              <a:t>https://www.utep.edu/lsamp/</a:t>
            </a:r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1864D-6B34-4683-8CBD-92412E369C8D}" type="slidenum">
              <a:rPr lang="en-US" smtClean="0"/>
              <a:t>34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AA5D403-0470-E8B3-B7F3-1EEDC575F235}"/>
              </a:ext>
            </a:extLst>
          </p:cNvPr>
          <p:cNvGrpSpPr/>
          <p:nvPr/>
        </p:nvGrpSpPr>
        <p:grpSpPr>
          <a:xfrm>
            <a:off x="8671560" y="0"/>
            <a:ext cx="3520440" cy="1600505"/>
            <a:chOff x="5623560" y="0"/>
            <a:chExt cx="3520440" cy="16005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3AEBF5B-80D2-A241-61CF-BA5EFD592BAC}"/>
                </a:ext>
              </a:extLst>
            </p:cNvPr>
            <p:cNvGrpSpPr>
              <a:grpSpLocks noChangeAspect="1"/>
            </p:cNvGrpSpPr>
            <p:nvPr/>
          </p:nvGrpSpPr>
          <p:grpSpPr>
            <a:xfrm flipH="1">
              <a:off x="6265840" y="0"/>
              <a:ext cx="2878160" cy="1600505"/>
              <a:chOff x="-1" y="0"/>
              <a:chExt cx="5756320" cy="3201005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5F85076-600F-6D7D-665E-5F8239B049D2}"/>
                  </a:ext>
                </a:extLst>
              </p:cNvPr>
              <p:cNvSpPr/>
              <p:nvPr/>
            </p:nvSpPr>
            <p:spPr>
              <a:xfrm>
                <a:off x="-1" y="0"/>
                <a:ext cx="640080" cy="640080"/>
              </a:xfrm>
              <a:prstGeom prst="rect">
                <a:avLst/>
              </a:prstGeom>
              <a:solidFill>
                <a:srgbClr val="DD3F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7B0808D7-1BE9-8A8E-E92A-1C1089067F54}"/>
                  </a:ext>
                </a:extLst>
              </p:cNvPr>
              <p:cNvSpPr/>
              <p:nvPr/>
            </p:nvSpPr>
            <p:spPr>
              <a:xfrm>
                <a:off x="2560319" y="0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D795979-DCFE-DB44-6EAE-FC6382BAF63E}"/>
                  </a:ext>
                </a:extLst>
              </p:cNvPr>
              <p:cNvSpPr/>
              <p:nvPr/>
            </p:nvSpPr>
            <p:spPr>
              <a:xfrm>
                <a:off x="1920239" y="0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3DB0ACB3-F199-5E3C-7705-8666591FD480}"/>
                  </a:ext>
                </a:extLst>
              </p:cNvPr>
              <p:cNvSpPr/>
              <p:nvPr/>
            </p:nvSpPr>
            <p:spPr>
              <a:xfrm>
                <a:off x="1280159" y="0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F35C16B-0F2A-0D33-8184-0C6E2BC37ECF}"/>
                  </a:ext>
                </a:extLst>
              </p:cNvPr>
              <p:cNvSpPr/>
              <p:nvPr/>
            </p:nvSpPr>
            <p:spPr>
              <a:xfrm>
                <a:off x="640079" y="0"/>
                <a:ext cx="640080" cy="64008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2BFF0088-9945-082D-C40B-BFA854337313}"/>
                  </a:ext>
                </a:extLst>
              </p:cNvPr>
              <p:cNvSpPr/>
              <p:nvPr/>
            </p:nvSpPr>
            <p:spPr>
              <a:xfrm flipH="1">
                <a:off x="2560319" y="640685"/>
                <a:ext cx="640080" cy="640080"/>
              </a:xfrm>
              <a:prstGeom prst="rect">
                <a:avLst/>
              </a:prstGeom>
              <a:solidFill>
                <a:srgbClr val="DD3F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19D475CE-C7FC-C688-1FAE-36CF180F1F45}"/>
                  </a:ext>
                </a:extLst>
              </p:cNvPr>
              <p:cNvSpPr/>
              <p:nvPr/>
            </p:nvSpPr>
            <p:spPr>
              <a:xfrm flipH="1">
                <a:off x="-1" y="640685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760A287-54D4-16BD-11D7-F7729EFF823B}"/>
                  </a:ext>
                </a:extLst>
              </p:cNvPr>
              <p:cNvSpPr/>
              <p:nvPr/>
            </p:nvSpPr>
            <p:spPr>
              <a:xfrm flipH="1">
                <a:off x="640079" y="640685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00BC516-B0AE-B8A8-44B3-2D65870252A9}"/>
                  </a:ext>
                </a:extLst>
              </p:cNvPr>
              <p:cNvSpPr/>
              <p:nvPr/>
            </p:nvSpPr>
            <p:spPr>
              <a:xfrm flipH="1">
                <a:off x="1280159" y="640685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8ECDF19B-B9D8-63AE-0AA6-61807A88797B}"/>
                  </a:ext>
                </a:extLst>
              </p:cNvPr>
              <p:cNvSpPr/>
              <p:nvPr/>
            </p:nvSpPr>
            <p:spPr>
              <a:xfrm flipH="1">
                <a:off x="1920239" y="640685"/>
                <a:ext cx="640080" cy="64008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846D589-736B-F588-9696-88F525EF9DE6}"/>
                  </a:ext>
                </a:extLst>
              </p:cNvPr>
              <p:cNvSpPr/>
              <p:nvPr/>
            </p:nvSpPr>
            <p:spPr>
              <a:xfrm>
                <a:off x="3200399" y="640685"/>
                <a:ext cx="640080" cy="640079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3C407E9F-72EB-4E31-CFDA-21F131CF090A}"/>
                  </a:ext>
                </a:extLst>
              </p:cNvPr>
              <p:cNvSpPr/>
              <p:nvPr/>
            </p:nvSpPr>
            <p:spPr>
              <a:xfrm>
                <a:off x="3200399" y="0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753B22B6-0628-0ED1-0D98-8268EEBE80D3}"/>
                  </a:ext>
                </a:extLst>
              </p:cNvPr>
              <p:cNvSpPr/>
              <p:nvPr/>
            </p:nvSpPr>
            <p:spPr>
              <a:xfrm>
                <a:off x="3289311" y="734499"/>
                <a:ext cx="457200" cy="457199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733D75DD-0E39-6131-FB84-D16FCD0FE9F8}"/>
                  </a:ext>
                </a:extLst>
              </p:cNvPr>
              <p:cNvSpPr/>
              <p:nvPr/>
            </p:nvSpPr>
            <p:spPr>
              <a:xfrm>
                <a:off x="0" y="1280765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0E78D255-2082-7DFF-0175-5B9FC9F51915}"/>
                  </a:ext>
                </a:extLst>
              </p:cNvPr>
              <p:cNvSpPr/>
              <p:nvPr/>
            </p:nvSpPr>
            <p:spPr>
              <a:xfrm>
                <a:off x="-1" y="1920845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58D6CC75-E8C4-E959-8D29-F93D2C9ACF85}"/>
                  </a:ext>
                </a:extLst>
              </p:cNvPr>
              <p:cNvSpPr/>
              <p:nvPr/>
            </p:nvSpPr>
            <p:spPr>
              <a:xfrm>
                <a:off x="-1" y="2560925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E5841BE9-FE07-1185-9F85-7AFB4CB3336D}"/>
                  </a:ext>
                </a:extLst>
              </p:cNvPr>
              <p:cNvSpPr/>
              <p:nvPr/>
            </p:nvSpPr>
            <p:spPr>
              <a:xfrm>
                <a:off x="640079" y="1280765"/>
                <a:ext cx="640080" cy="640080"/>
              </a:xfrm>
              <a:prstGeom prst="rect">
                <a:avLst/>
              </a:prstGeom>
              <a:solidFill>
                <a:srgbClr val="DD3F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FF845DB4-8EC4-E1DA-7A9A-47E03B922BA8}"/>
                  </a:ext>
                </a:extLst>
              </p:cNvPr>
              <p:cNvSpPr/>
              <p:nvPr/>
            </p:nvSpPr>
            <p:spPr>
              <a:xfrm>
                <a:off x="1280158" y="1280765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51D34240-15C8-D9B7-576A-B4ED3B417FB2}"/>
                  </a:ext>
                </a:extLst>
              </p:cNvPr>
              <p:cNvSpPr/>
              <p:nvPr/>
            </p:nvSpPr>
            <p:spPr>
              <a:xfrm flipH="1">
                <a:off x="1920237" y="1280765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9D67E027-CA01-A86D-150B-E1D546D7424A}"/>
                  </a:ext>
                </a:extLst>
              </p:cNvPr>
              <p:cNvSpPr/>
              <p:nvPr/>
            </p:nvSpPr>
            <p:spPr>
              <a:xfrm>
                <a:off x="1920239" y="1912677"/>
                <a:ext cx="640080" cy="640079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3C1310B8-AD2C-BDAB-AEC0-E99E23200031}"/>
                  </a:ext>
                </a:extLst>
              </p:cNvPr>
              <p:cNvSpPr/>
              <p:nvPr/>
            </p:nvSpPr>
            <p:spPr>
              <a:xfrm>
                <a:off x="640077" y="1922724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78BA8176-F672-A455-C17B-D346E6D8A965}"/>
                  </a:ext>
                </a:extLst>
              </p:cNvPr>
              <p:cNvSpPr/>
              <p:nvPr/>
            </p:nvSpPr>
            <p:spPr>
              <a:xfrm>
                <a:off x="5116239" y="640685"/>
                <a:ext cx="640080" cy="640079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0A708757-089C-D32D-9082-689A9DC021C2}"/>
                  </a:ext>
                </a:extLst>
              </p:cNvPr>
              <p:cNvSpPr/>
              <p:nvPr/>
            </p:nvSpPr>
            <p:spPr>
              <a:xfrm>
                <a:off x="730759" y="1368121"/>
                <a:ext cx="457200" cy="45720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7A98EA5E-9078-5F24-AB18-521E3EA292E0}"/>
                  </a:ext>
                </a:extLst>
              </p:cNvPr>
              <p:cNvSpPr/>
              <p:nvPr/>
            </p:nvSpPr>
            <p:spPr>
              <a:xfrm>
                <a:off x="91439" y="92045"/>
                <a:ext cx="457200" cy="45720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C5EBB1B4-38D1-6F6D-FBD6-9F225655C13E}"/>
                  </a:ext>
                </a:extLst>
              </p:cNvPr>
              <p:cNvSpPr/>
              <p:nvPr/>
            </p:nvSpPr>
            <p:spPr>
              <a:xfrm>
                <a:off x="2650151" y="734498"/>
                <a:ext cx="457200" cy="45720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6DC2C684-3988-D913-BC25-24A417F6D1DE}"/>
                  </a:ext>
                </a:extLst>
              </p:cNvPr>
              <p:cNvSpPr/>
              <p:nvPr/>
            </p:nvSpPr>
            <p:spPr>
              <a:xfrm>
                <a:off x="1377051" y="92045"/>
                <a:ext cx="457200" cy="45720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8819912D-D261-691E-EBEB-E0A9698B2FF9}"/>
                  </a:ext>
                </a:extLst>
              </p:cNvPr>
              <p:cNvSpPr/>
              <p:nvPr/>
            </p:nvSpPr>
            <p:spPr>
              <a:xfrm>
                <a:off x="2011435" y="1368121"/>
                <a:ext cx="457200" cy="45720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9B397EC-1C87-F071-384F-6BB9FE908099}"/>
                  </a:ext>
                </a:extLst>
              </p:cNvPr>
              <p:cNvSpPr/>
              <p:nvPr/>
            </p:nvSpPr>
            <p:spPr>
              <a:xfrm>
                <a:off x="91196" y="2005548"/>
                <a:ext cx="457200" cy="45720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36DC8CBB-B83A-5636-BBED-0B9476C13FD6}"/>
                  </a:ext>
                </a:extLst>
              </p:cNvPr>
              <p:cNvSpPr/>
              <p:nvPr/>
            </p:nvSpPr>
            <p:spPr>
              <a:xfrm>
                <a:off x="3289311" y="96975"/>
                <a:ext cx="457200" cy="45720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817FAFD-3482-7FFA-D9B1-40CEBA3CC09F}"/>
                </a:ext>
              </a:extLst>
            </p:cNvPr>
            <p:cNvSpPr/>
            <p:nvPr/>
          </p:nvSpPr>
          <p:spPr>
            <a:xfrm flipH="1">
              <a:off x="6903720" y="1"/>
              <a:ext cx="320040" cy="320040"/>
            </a:xfrm>
            <a:prstGeom prst="rect">
              <a:avLst/>
            </a:prstGeom>
            <a:solidFill>
              <a:srgbClr val="DD3F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C60CEAD-5754-2F2F-2EEC-49AB382E34CA}"/>
                </a:ext>
              </a:extLst>
            </p:cNvPr>
            <p:cNvSpPr/>
            <p:nvPr/>
          </p:nvSpPr>
          <p:spPr>
            <a:xfrm flipH="1">
              <a:off x="6583681" y="1"/>
              <a:ext cx="320040" cy="320040"/>
            </a:xfrm>
            <a:prstGeom prst="rect">
              <a:avLst/>
            </a:prstGeom>
            <a:solidFill>
              <a:srgbClr val="6C85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52E5ED8-CF8B-DF39-EFFB-A08F1027EBE0}"/>
                </a:ext>
              </a:extLst>
            </p:cNvPr>
            <p:cNvSpPr/>
            <p:nvPr/>
          </p:nvSpPr>
          <p:spPr>
            <a:xfrm>
              <a:off x="6263641" y="1"/>
              <a:ext cx="320040" cy="320040"/>
            </a:xfrm>
            <a:prstGeom prst="rect">
              <a:avLst/>
            </a:prstGeom>
            <a:solidFill>
              <a:srgbClr val="3242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081C2C9-5AFB-9E3A-5828-235BBD91DB4E}"/>
                </a:ext>
              </a:extLst>
            </p:cNvPr>
            <p:cNvSpPr/>
            <p:nvPr/>
          </p:nvSpPr>
          <p:spPr>
            <a:xfrm flipH="1">
              <a:off x="6949820" y="43679"/>
              <a:ext cx="228600" cy="228600"/>
            </a:xfrm>
            <a:prstGeom prst="rect">
              <a:avLst/>
            </a:prstGeom>
            <a:solidFill>
              <a:srgbClr val="3242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446343C-5601-4EB1-3623-A4B340276427}"/>
                </a:ext>
              </a:extLst>
            </p:cNvPr>
            <p:cNvSpPr/>
            <p:nvPr/>
          </p:nvSpPr>
          <p:spPr>
            <a:xfrm flipH="1">
              <a:off x="6309482" y="43679"/>
              <a:ext cx="228600" cy="228600"/>
            </a:xfrm>
            <a:prstGeom prst="rect">
              <a:avLst/>
            </a:prstGeom>
            <a:solidFill>
              <a:srgbClr val="8E8F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6117085-099E-EEE0-F7AD-05743192485E}"/>
                </a:ext>
              </a:extLst>
            </p:cNvPr>
            <p:cNvSpPr/>
            <p:nvPr/>
          </p:nvSpPr>
          <p:spPr>
            <a:xfrm>
              <a:off x="5943600" y="0"/>
              <a:ext cx="320040" cy="320040"/>
            </a:xfrm>
            <a:prstGeom prst="rect">
              <a:avLst/>
            </a:prstGeom>
            <a:solidFill>
              <a:srgbClr val="8E8F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0539184-1EB9-8462-D9D8-85B02CC00522}"/>
                </a:ext>
              </a:extLst>
            </p:cNvPr>
            <p:cNvSpPr/>
            <p:nvPr/>
          </p:nvSpPr>
          <p:spPr>
            <a:xfrm>
              <a:off x="5623560" y="0"/>
              <a:ext cx="320040" cy="320040"/>
            </a:xfrm>
            <a:prstGeom prst="rect">
              <a:avLst/>
            </a:prstGeom>
            <a:solidFill>
              <a:srgbClr val="EDE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49776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6469" y="1893538"/>
            <a:ext cx="9539062" cy="1649701"/>
          </a:xfrm>
        </p:spPr>
        <p:txBody>
          <a:bodyPr/>
          <a:lstStyle/>
          <a:p>
            <a:pPr algn="ctr"/>
            <a:r>
              <a:rPr lang="en-US"/>
              <a:t>Disclaimer and Acknowledgement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8971" y="3204742"/>
            <a:ext cx="9732851" cy="132556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000"/>
              <a:t>Funding for this work was provided by the National Science Foundation (under grants 2020697, HRD-1826745, and </a:t>
            </a:r>
            <a:r>
              <a:rPr lang="en-US" sz="2000">
                <a:latin typeface="Calibri"/>
                <a:cs typeface="Calibri"/>
              </a:rPr>
              <a:t>EES-2204750</a:t>
            </a:r>
            <a:r>
              <a:rPr lang="en-US" sz="2000"/>
              <a:t>) and the Forrest O. and Henrietta Lewis Professorship of Electrical Engineering.</a:t>
            </a:r>
            <a:endParaRPr lang="en-US" sz="2000">
              <a:cs typeface="Calibri"/>
            </a:endParaRPr>
          </a:p>
          <a:p>
            <a:endParaRPr lang="en-US" sz="2000">
              <a:cs typeface="Calibri"/>
            </a:endParaRPr>
          </a:p>
          <a:p>
            <a:pPr marL="1085850" indent="0">
              <a:buNone/>
            </a:pPr>
            <a:r>
              <a:rPr lang="en-US" sz="2000"/>
              <a:t>Any opinions, findings, conclusions, or recommendations expressed in this material are those of the author and do not necessarily reflect the views of the National Science Foundation.</a:t>
            </a:r>
            <a:endParaRPr lang="en-US" sz="2000">
              <a:cs typeface="Calibri"/>
            </a:endParaRPr>
          </a:p>
          <a:p>
            <a:pPr marL="0" indent="0">
              <a:buNone/>
            </a:pPr>
            <a:endParaRPr lang="en-US" sz="2000">
              <a:cs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1864D-6B34-4683-8CBD-92412E369C8D}" type="slidenum">
              <a:rPr lang="en-US" smtClean="0"/>
              <a:t>35</a:t>
            </a:fld>
            <a:endParaRPr lang="en-US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A5003FDE-CBB0-1047-B174-AC0A6A65DC47}"/>
              </a:ext>
            </a:extLst>
          </p:cNvPr>
          <p:cNvGrpSpPr/>
          <p:nvPr/>
        </p:nvGrpSpPr>
        <p:grpSpPr>
          <a:xfrm>
            <a:off x="-1" y="0"/>
            <a:ext cx="3840480" cy="3194989"/>
            <a:chOff x="-1" y="6016"/>
            <a:chExt cx="3840480" cy="3194989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E60FE944-557D-A6A0-D013-DB0CBF669628}"/>
                </a:ext>
              </a:extLst>
            </p:cNvPr>
            <p:cNvSpPr/>
            <p:nvPr/>
          </p:nvSpPr>
          <p:spPr>
            <a:xfrm>
              <a:off x="-1" y="6016"/>
              <a:ext cx="640080" cy="640080"/>
            </a:xfrm>
            <a:prstGeom prst="rect">
              <a:avLst/>
            </a:prstGeom>
            <a:solidFill>
              <a:srgbClr val="DD3F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B12A8775-CCD0-AFE0-F541-6960C8373414}"/>
                </a:ext>
              </a:extLst>
            </p:cNvPr>
            <p:cNvSpPr/>
            <p:nvPr/>
          </p:nvSpPr>
          <p:spPr>
            <a:xfrm>
              <a:off x="2560319" y="6016"/>
              <a:ext cx="640080" cy="640080"/>
            </a:xfrm>
            <a:prstGeom prst="rect">
              <a:avLst/>
            </a:prstGeom>
            <a:solidFill>
              <a:srgbClr val="EDE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EC4391AD-F993-778A-5611-9E3A4EE34673}"/>
                </a:ext>
              </a:extLst>
            </p:cNvPr>
            <p:cNvSpPr/>
            <p:nvPr/>
          </p:nvSpPr>
          <p:spPr>
            <a:xfrm>
              <a:off x="1920239" y="6016"/>
              <a:ext cx="640080" cy="640080"/>
            </a:xfrm>
            <a:prstGeom prst="rect">
              <a:avLst/>
            </a:prstGeom>
            <a:solidFill>
              <a:srgbClr val="6C85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7652F1A8-0042-2E2E-C019-02A4F2572009}"/>
                </a:ext>
              </a:extLst>
            </p:cNvPr>
            <p:cNvSpPr/>
            <p:nvPr/>
          </p:nvSpPr>
          <p:spPr>
            <a:xfrm>
              <a:off x="1280159" y="6016"/>
              <a:ext cx="640080" cy="640080"/>
            </a:xfrm>
            <a:prstGeom prst="rect">
              <a:avLst/>
            </a:prstGeom>
            <a:solidFill>
              <a:srgbClr val="3242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C2FF3041-924E-6423-76AF-DE9FE66270B7}"/>
                </a:ext>
              </a:extLst>
            </p:cNvPr>
            <p:cNvSpPr/>
            <p:nvPr/>
          </p:nvSpPr>
          <p:spPr>
            <a:xfrm>
              <a:off x="640079" y="6016"/>
              <a:ext cx="640080" cy="640080"/>
            </a:xfrm>
            <a:prstGeom prst="rect">
              <a:avLst/>
            </a:prstGeom>
            <a:solidFill>
              <a:srgbClr val="8E8F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D053284D-0000-3E01-3EF3-8D0E0475F9B3}"/>
                </a:ext>
              </a:extLst>
            </p:cNvPr>
            <p:cNvSpPr/>
            <p:nvPr/>
          </p:nvSpPr>
          <p:spPr>
            <a:xfrm flipH="1">
              <a:off x="2560319" y="640685"/>
              <a:ext cx="640080" cy="640080"/>
            </a:xfrm>
            <a:prstGeom prst="rect">
              <a:avLst/>
            </a:prstGeom>
            <a:solidFill>
              <a:srgbClr val="DD3F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B3C9ED09-92B9-AD7F-E5BA-F1D94FA08DAE}"/>
                </a:ext>
              </a:extLst>
            </p:cNvPr>
            <p:cNvSpPr/>
            <p:nvPr/>
          </p:nvSpPr>
          <p:spPr>
            <a:xfrm flipH="1">
              <a:off x="-1" y="640685"/>
              <a:ext cx="640080" cy="640080"/>
            </a:xfrm>
            <a:prstGeom prst="rect">
              <a:avLst/>
            </a:prstGeom>
            <a:solidFill>
              <a:srgbClr val="3242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EF330722-F7E0-205B-F067-600B2A071F6D}"/>
                </a:ext>
              </a:extLst>
            </p:cNvPr>
            <p:cNvSpPr/>
            <p:nvPr/>
          </p:nvSpPr>
          <p:spPr>
            <a:xfrm flipH="1">
              <a:off x="640079" y="640685"/>
              <a:ext cx="640080" cy="640080"/>
            </a:xfrm>
            <a:prstGeom prst="rect">
              <a:avLst/>
            </a:prstGeom>
            <a:solidFill>
              <a:srgbClr val="6C85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5A04F2F6-5EAE-438F-0BE5-51E3F415DF95}"/>
                </a:ext>
              </a:extLst>
            </p:cNvPr>
            <p:cNvSpPr/>
            <p:nvPr/>
          </p:nvSpPr>
          <p:spPr>
            <a:xfrm flipH="1">
              <a:off x="1280159" y="640685"/>
              <a:ext cx="640080" cy="640080"/>
            </a:xfrm>
            <a:prstGeom prst="rect">
              <a:avLst/>
            </a:prstGeom>
            <a:solidFill>
              <a:srgbClr val="EDE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D9607DA9-1065-CC71-F06F-FAABE9ABA5C6}"/>
                </a:ext>
              </a:extLst>
            </p:cNvPr>
            <p:cNvSpPr/>
            <p:nvPr/>
          </p:nvSpPr>
          <p:spPr>
            <a:xfrm flipH="1">
              <a:off x="1920239" y="640685"/>
              <a:ext cx="640080" cy="640080"/>
            </a:xfrm>
            <a:prstGeom prst="rect">
              <a:avLst/>
            </a:prstGeom>
            <a:solidFill>
              <a:srgbClr val="8E8F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F784EACB-6C45-7D15-48B5-6A3DBEFA1DB1}"/>
                </a:ext>
              </a:extLst>
            </p:cNvPr>
            <p:cNvSpPr/>
            <p:nvPr/>
          </p:nvSpPr>
          <p:spPr>
            <a:xfrm>
              <a:off x="3200399" y="640685"/>
              <a:ext cx="640080" cy="640080"/>
            </a:xfrm>
            <a:prstGeom prst="rect">
              <a:avLst/>
            </a:prstGeom>
            <a:solidFill>
              <a:srgbClr val="8E8F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F06DA5C3-80BB-2B01-7ED4-A4841A42D8A3}"/>
                </a:ext>
              </a:extLst>
            </p:cNvPr>
            <p:cNvSpPr/>
            <p:nvPr/>
          </p:nvSpPr>
          <p:spPr>
            <a:xfrm>
              <a:off x="3200399" y="6016"/>
              <a:ext cx="640080" cy="640080"/>
            </a:xfrm>
            <a:prstGeom prst="rect">
              <a:avLst/>
            </a:prstGeom>
            <a:solidFill>
              <a:srgbClr val="3242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1651D56B-F46F-554F-ED02-34A90EEF45E9}"/>
                </a:ext>
              </a:extLst>
            </p:cNvPr>
            <p:cNvSpPr/>
            <p:nvPr/>
          </p:nvSpPr>
          <p:spPr>
            <a:xfrm>
              <a:off x="3289311" y="734498"/>
              <a:ext cx="457200" cy="457200"/>
            </a:xfrm>
            <a:prstGeom prst="rect">
              <a:avLst/>
            </a:prstGeom>
            <a:solidFill>
              <a:srgbClr val="EDE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3DFE85E2-F96A-0183-CFCC-0A5687F4ACD0}"/>
                </a:ext>
              </a:extLst>
            </p:cNvPr>
            <p:cNvSpPr/>
            <p:nvPr/>
          </p:nvSpPr>
          <p:spPr>
            <a:xfrm>
              <a:off x="0" y="1280765"/>
              <a:ext cx="640080" cy="640080"/>
            </a:xfrm>
            <a:prstGeom prst="rect">
              <a:avLst/>
            </a:prstGeom>
            <a:solidFill>
              <a:srgbClr val="EDE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0467DEB0-B302-69A1-6770-D9D939A794BC}"/>
                </a:ext>
              </a:extLst>
            </p:cNvPr>
            <p:cNvSpPr/>
            <p:nvPr/>
          </p:nvSpPr>
          <p:spPr>
            <a:xfrm>
              <a:off x="-1" y="1920845"/>
              <a:ext cx="640080" cy="640080"/>
            </a:xfrm>
            <a:prstGeom prst="rect">
              <a:avLst/>
            </a:prstGeom>
            <a:solidFill>
              <a:srgbClr val="6C85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64F6D735-A87C-CB05-EB62-90468276A516}"/>
                </a:ext>
              </a:extLst>
            </p:cNvPr>
            <p:cNvSpPr/>
            <p:nvPr/>
          </p:nvSpPr>
          <p:spPr>
            <a:xfrm>
              <a:off x="-1" y="2560925"/>
              <a:ext cx="640080" cy="640080"/>
            </a:xfrm>
            <a:prstGeom prst="rect">
              <a:avLst/>
            </a:prstGeom>
            <a:solidFill>
              <a:srgbClr val="EDE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FF0D6E75-D07D-D764-6A9A-9452DD617394}"/>
                </a:ext>
              </a:extLst>
            </p:cNvPr>
            <p:cNvSpPr/>
            <p:nvPr/>
          </p:nvSpPr>
          <p:spPr>
            <a:xfrm>
              <a:off x="640079" y="1280765"/>
              <a:ext cx="640080" cy="640080"/>
            </a:xfrm>
            <a:prstGeom prst="rect">
              <a:avLst/>
            </a:prstGeom>
            <a:solidFill>
              <a:srgbClr val="DD3F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E79B0DE4-A03D-D3D2-900F-8EBA04A85D79}"/>
                </a:ext>
              </a:extLst>
            </p:cNvPr>
            <p:cNvSpPr/>
            <p:nvPr/>
          </p:nvSpPr>
          <p:spPr>
            <a:xfrm>
              <a:off x="1280158" y="1280765"/>
              <a:ext cx="640080" cy="640080"/>
            </a:xfrm>
            <a:prstGeom prst="rect">
              <a:avLst/>
            </a:prstGeom>
            <a:solidFill>
              <a:srgbClr val="6C85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D18F94EF-70C2-462A-688C-CF9B4D317600}"/>
                </a:ext>
              </a:extLst>
            </p:cNvPr>
            <p:cNvSpPr/>
            <p:nvPr/>
          </p:nvSpPr>
          <p:spPr>
            <a:xfrm flipH="1">
              <a:off x="1920237" y="1280765"/>
              <a:ext cx="640080" cy="640080"/>
            </a:xfrm>
            <a:prstGeom prst="rect">
              <a:avLst/>
            </a:prstGeom>
            <a:solidFill>
              <a:srgbClr val="3242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94402DBF-19F6-E070-7270-34BB7F19F0FE}"/>
                </a:ext>
              </a:extLst>
            </p:cNvPr>
            <p:cNvSpPr/>
            <p:nvPr/>
          </p:nvSpPr>
          <p:spPr>
            <a:xfrm>
              <a:off x="730759" y="1368121"/>
              <a:ext cx="457200" cy="457200"/>
            </a:xfrm>
            <a:prstGeom prst="rect">
              <a:avLst/>
            </a:prstGeom>
            <a:solidFill>
              <a:srgbClr val="3242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D48D0309-3166-3718-8201-BBC491988775}"/>
                </a:ext>
              </a:extLst>
            </p:cNvPr>
            <p:cNvSpPr/>
            <p:nvPr/>
          </p:nvSpPr>
          <p:spPr>
            <a:xfrm>
              <a:off x="91439" y="98061"/>
              <a:ext cx="457200" cy="457200"/>
            </a:xfrm>
            <a:prstGeom prst="rect">
              <a:avLst/>
            </a:prstGeom>
            <a:solidFill>
              <a:srgbClr val="3242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2AA74F34-AB49-03FC-7FD8-B2DCD9D5792C}"/>
                </a:ext>
              </a:extLst>
            </p:cNvPr>
            <p:cNvSpPr/>
            <p:nvPr/>
          </p:nvSpPr>
          <p:spPr>
            <a:xfrm>
              <a:off x="2650151" y="734498"/>
              <a:ext cx="457200" cy="457200"/>
            </a:xfrm>
            <a:prstGeom prst="rect">
              <a:avLst/>
            </a:prstGeom>
            <a:solidFill>
              <a:srgbClr val="EDE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8E53BB03-C727-6743-AD1F-0C1D9AE256E0}"/>
                </a:ext>
              </a:extLst>
            </p:cNvPr>
            <p:cNvSpPr/>
            <p:nvPr/>
          </p:nvSpPr>
          <p:spPr>
            <a:xfrm>
              <a:off x="1377051" y="98061"/>
              <a:ext cx="457200" cy="457200"/>
            </a:xfrm>
            <a:prstGeom prst="rect">
              <a:avLst/>
            </a:prstGeom>
            <a:solidFill>
              <a:srgbClr val="EDE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21096B67-A38D-5F53-19DC-0206998E7BFF}"/>
                </a:ext>
              </a:extLst>
            </p:cNvPr>
            <p:cNvSpPr/>
            <p:nvPr/>
          </p:nvSpPr>
          <p:spPr>
            <a:xfrm>
              <a:off x="2011435" y="1368121"/>
              <a:ext cx="457200" cy="457200"/>
            </a:xfrm>
            <a:prstGeom prst="rect">
              <a:avLst/>
            </a:prstGeom>
            <a:solidFill>
              <a:srgbClr val="8E8F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0DBC0369-FB8F-6E4C-5DDA-B36635AAEDB0}"/>
                </a:ext>
              </a:extLst>
            </p:cNvPr>
            <p:cNvSpPr/>
            <p:nvPr/>
          </p:nvSpPr>
          <p:spPr>
            <a:xfrm>
              <a:off x="91196" y="2005548"/>
              <a:ext cx="457200" cy="457200"/>
            </a:xfrm>
            <a:prstGeom prst="rect">
              <a:avLst/>
            </a:prstGeom>
            <a:solidFill>
              <a:srgbClr val="8E8F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2A22748F-54B1-DA32-6342-942E06C7A0E1}"/>
                </a:ext>
              </a:extLst>
            </p:cNvPr>
            <p:cNvSpPr/>
            <p:nvPr/>
          </p:nvSpPr>
          <p:spPr>
            <a:xfrm>
              <a:off x="3289311" y="102991"/>
              <a:ext cx="457200" cy="457200"/>
            </a:xfrm>
            <a:prstGeom prst="rect">
              <a:avLst/>
            </a:prstGeom>
            <a:solidFill>
              <a:srgbClr val="6C85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F0F9A482-8FEA-FE19-4CC4-EC7CCE3D5C03}"/>
              </a:ext>
            </a:extLst>
          </p:cNvPr>
          <p:cNvGrpSpPr/>
          <p:nvPr/>
        </p:nvGrpSpPr>
        <p:grpSpPr>
          <a:xfrm>
            <a:off x="10271759" y="0"/>
            <a:ext cx="1920240" cy="3822268"/>
            <a:chOff x="7226240" y="6016"/>
            <a:chExt cx="1920240" cy="3822268"/>
          </a:xfrm>
        </p:grpSpPr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B33B23B8-B97A-A909-2144-CB0A54B6587F}"/>
                </a:ext>
              </a:extLst>
            </p:cNvPr>
            <p:cNvGrpSpPr/>
            <p:nvPr/>
          </p:nvGrpSpPr>
          <p:grpSpPr>
            <a:xfrm>
              <a:off x="7226240" y="6016"/>
              <a:ext cx="1920240" cy="3822268"/>
              <a:chOff x="7226240" y="6016"/>
              <a:chExt cx="1920240" cy="3822268"/>
            </a:xfrm>
          </p:grpSpPr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DAD9E3A0-80BC-6F37-A397-FA85FA9E1FFB}"/>
                  </a:ext>
                </a:extLst>
              </p:cNvPr>
              <p:cNvSpPr/>
              <p:nvPr/>
            </p:nvSpPr>
            <p:spPr>
              <a:xfrm flipH="1">
                <a:off x="8506400" y="6016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5AD653AA-0CE0-87AA-D5F1-4719498B7288}"/>
                  </a:ext>
                </a:extLst>
              </p:cNvPr>
              <p:cNvSpPr/>
              <p:nvPr/>
            </p:nvSpPr>
            <p:spPr>
              <a:xfrm>
                <a:off x="8506400" y="640685"/>
                <a:ext cx="640080" cy="640080"/>
              </a:xfrm>
              <a:prstGeom prst="rect">
                <a:avLst/>
              </a:prstGeom>
              <a:solidFill>
                <a:srgbClr val="DD3F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0AA0C283-4962-7E0D-0E29-5EDB8D38E1E6}"/>
                  </a:ext>
                </a:extLst>
              </p:cNvPr>
              <p:cNvSpPr/>
              <p:nvPr/>
            </p:nvSpPr>
            <p:spPr>
              <a:xfrm flipH="1">
                <a:off x="7866320" y="640685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6983207D-EB21-064F-15D0-42B96FEA7D91}"/>
                  </a:ext>
                </a:extLst>
              </p:cNvPr>
              <p:cNvSpPr/>
              <p:nvPr/>
            </p:nvSpPr>
            <p:spPr>
              <a:xfrm flipH="1">
                <a:off x="7866320" y="6016"/>
                <a:ext cx="640080" cy="64008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F307C1BA-9A88-C82D-BDB0-5C1C7F9E9455}"/>
                  </a:ext>
                </a:extLst>
              </p:cNvPr>
              <p:cNvSpPr/>
              <p:nvPr/>
            </p:nvSpPr>
            <p:spPr>
              <a:xfrm>
                <a:off x="8506400" y="1273138"/>
                <a:ext cx="640080" cy="64008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9438ADB8-F442-16A5-3EBF-8255BE7E09BE}"/>
                  </a:ext>
                </a:extLst>
              </p:cNvPr>
              <p:cNvSpPr/>
              <p:nvPr/>
            </p:nvSpPr>
            <p:spPr>
              <a:xfrm flipH="1">
                <a:off x="7866320" y="1273138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FEA17676-4085-1C16-64F6-BC69F1B41460}"/>
                  </a:ext>
                </a:extLst>
              </p:cNvPr>
              <p:cNvSpPr/>
              <p:nvPr/>
            </p:nvSpPr>
            <p:spPr>
              <a:xfrm flipH="1">
                <a:off x="7226240" y="6016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4A3BAA21-4674-CE29-0025-3BBC36D49AB3}"/>
                  </a:ext>
                </a:extLst>
              </p:cNvPr>
              <p:cNvSpPr/>
              <p:nvPr/>
            </p:nvSpPr>
            <p:spPr>
              <a:xfrm>
                <a:off x="8506400" y="1910582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53013439-581C-0755-C8C6-1A9A3A27D952}"/>
                  </a:ext>
                </a:extLst>
              </p:cNvPr>
              <p:cNvSpPr/>
              <p:nvPr/>
            </p:nvSpPr>
            <p:spPr>
              <a:xfrm>
                <a:off x="8506400" y="2550500"/>
                <a:ext cx="640080" cy="64008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7F6D0FD6-255B-2100-85FF-B3096DF0D539}"/>
                  </a:ext>
                </a:extLst>
              </p:cNvPr>
              <p:cNvSpPr/>
              <p:nvPr/>
            </p:nvSpPr>
            <p:spPr>
              <a:xfrm>
                <a:off x="8506400" y="3187944"/>
                <a:ext cx="637600" cy="64034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1EF53427-BB34-77D7-F417-805EF3251047}"/>
                </a:ext>
              </a:extLst>
            </p:cNvPr>
            <p:cNvSpPr/>
            <p:nvPr/>
          </p:nvSpPr>
          <p:spPr>
            <a:xfrm>
              <a:off x="8597840" y="730960"/>
              <a:ext cx="457200" cy="457200"/>
            </a:xfrm>
            <a:prstGeom prst="rect">
              <a:avLst/>
            </a:prstGeom>
            <a:solidFill>
              <a:srgbClr val="3242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4776F162-EDDF-0088-6A49-7CC3960F6ABC}"/>
                </a:ext>
              </a:extLst>
            </p:cNvPr>
            <p:cNvSpPr/>
            <p:nvPr/>
          </p:nvSpPr>
          <p:spPr>
            <a:xfrm>
              <a:off x="8596054" y="2643111"/>
              <a:ext cx="457200" cy="457200"/>
            </a:xfrm>
            <a:prstGeom prst="rect">
              <a:avLst/>
            </a:prstGeom>
            <a:solidFill>
              <a:srgbClr val="6C85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2DBD97E4-8300-3545-7B40-748A6961C798}"/>
                </a:ext>
              </a:extLst>
            </p:cNvPr>
            <p:cNvSpPr/>
            <p:nvPr/>
          </p:nvSpPr>
          <p:spPr>
            <a:xfrm>
              <a:off x="7957757" y="93391"/>
              <a:ext cx="457200" cy="457200"/>
            </a:xfrm>
            <a:prstGeom prst="rect">
              <a:avLst/>
            </a:prstGeom>
            <a:solidFill>
              <a:srgbClr val="6C85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45C64843-7448-DF55-EDC6-683CCB7A708E}"/>
                </a:ext>
              </a:extLst>
            </p:cNvPr>
            <p:cNvSpPr/>
            <p:nvPr/>
          </p:nvSpPr>
          <p:spPr>
            <a:xfrm>
              <a:off x="8597840" y="1358467"/>
              <a:ext cx="457200" cy="457200"/>
            </a:xfrm>
            <a:prstGeom prst="rect">
              <a:avLst/>
            </a:prstGeom>
            <a:solidFill>
              <a:srgbClr val="EDE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A1E9FCF9-B14B-3B0B-9672-496716BC4F31}"/>
                </a:ext>
              </a:extLst>
            </p:cNvPr>
            <p:cNvSpPr/>
            <p:nvPr/>
          </p:nvSpPr>
          <p:spPr>
            <a:xfrm>
              <a:off x="8591069" y="106416"/>
              <a:ext cx="457200" cy="457200"/>
            </a:xfrm>
            <a:prstGeom prst="rect">
              <a:avLst/>
            </a:prstGeom>
            <a:solidFill>
              <a:srgbClr val="EDE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F79F4243-8384-0FB2-B16F-A1A5989B16BC}"/>
              </a:ext>
            </a:extLst>
          </p:cNvPr>
          <p:cNvGrpSpPr/>
          <p:nvPr/>
        </p:nvGrpSpPr>
        <p:grpSpPr>
          <a:xfrm>
            <a:off x="10279819" y="4399690"/>
            <a:ext cx="1912180" cy="2458310"/>
            <a:chOff x="7234300" y="4399690"/>
            <a:chExt cx="1912180" cy="2458310"/>
          </a:xfrm>
        </p:grpSpPr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C5737582-8A68-5E43-27D8-DD640E744A19}"/>
                </a:ext>
              </a:extLst>
            </p:cNvPr>
            <p:cNvSpPr/>
            <p:nvPr/>
          </p:nvSpPr>
          <p:spPr>
            <a:xfrm>
              <a:off x="8506400" y="4399690"/>
              <a:ext cx="636509" cy="640080"/>
            </a:xfrm>
            <a:prstGeom prst="rect">
              <a:avLst/>
            </a:prstGeom>
            <a:solidFill>
              <a:srgbClr val="DD3F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9E33F3EE-50E9-F983-432E-821FFC966054}"/>
                </a:ext>
              </a:extLst>
            </p:cNvPr>
            <p:cNvSpPr/>
            <p:nvPr/>
          </p:nvSpPr>
          <p:spPr>
            <a:xfrm>
              <a:off x="7866320" y="6217920"/>
              <a:ext cx="640078" cy="640080"/>
            </a:xfrm>
            <a:prstGeom prst="rect">
              <a:avLst/>
            </a:prstGeom>
            <a:solidFill>
              <a:srgbClr val="EDE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6CA75972-373F-D0BC-ED57-53F02295E7EB}"/>
                </a:ext>
              </a:extLst>
            </p:cNvPr>
            <p:cNvSpPr/>
            <p:nvPr/>
          </p:nvSpPr>
          <p:spPr>
            <a:xfrm>
              <a:off x="7234300" y="6217920"/>
              <a:ext cx="640324" cy="640080"/>
            </a:xfrm>
            <a:prstGeom prst="rect">
              <a:avLst/>
            </a:prstGeom>
            <a:solidFill>
              <a:srgbClr val="8E8F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F40F9BF3-0F2C-42E6-734A-9290F573AA78}"/>
                </a:ext>
              </a:extLst>
            </p:cNvPr>
            <p:cNvSpPr/>
            <p:nvPr/>
          </p:nvSpPr>
          <p:spPr>
            <a:xfrm>
              <a:off x="8506399" y="4937155"/>
              <a:ext cx="640080" cy="640080"/>
            </a:xfrm>
            <a:prstGeom prst="rect">
              <a:avLst/>
            </a:prstGeom>
            <a:solidFill>
              <a:srgbClr val="8E8F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98308548-36DD-747D-E6E0-F30A3C767F9F}"/>
                </a:ext>
              </a:extLst>
            </p:cNvPr>
            <p:cNvSpPr/>
            <p:nvPr/>
          </p:nvSpPr>
          <p:spPr>
            <a:xfrm flipH="1">
              <a:off x="8506399" y="5577840"/>
              <a:ext cx="640080" cy="640080"/>
            </a:xfrm>
            <a:prstGeom prst="rect">
              <a:avLst/>
            </a:prstGeom>
            <a:solidFill>
              <a:srgbClr val="3242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7293B1E0-B3F8-B134-801D-9306AC0AD4EE}"/>
                </a:ext>
              </a:extLst>
            </p:cNvPr>
            <p:cNvSpPr/>
            <p:nvPr/>
          </p:nvSpPr>
          <p:spPr>
            <a:xfrm>
              <a:off x="8506400" y="6217920"/>
              <a:ext cx="640080" cy="640080"/>
            </a:xfrm>
            <a:prstGeom prst="rect">
              <a:avLst/>
            </a:prstGeom>
            <a:solidFill>
              <a:srgbClr val="DD3F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461244CB-7ECE-00BE-11C3-488321341F6B}"/>
                </a:ext>
              </a:extLst>
            </p:cNvPr>
            <p:cNvSpPr/>
            <p:nvPr/>
          </p:nvSpPr>
          <p:spPr>
            <a:xfrm>
              <a:off x="7866561" y="5581673"/>
              <a:ext cx="639595" cy="640080"/>
            </a:xfrm>
            <a:prstGeom prst="rect">
              <a:avLst/>
            </a:prstGeom>
            <a:solidFill>
              <a:srgbClr val="6C85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DA364B10-79F4-9956-2EDF-46FF4AA316A9}"/>
                </a:ext>
              </a:extLst>
            </p:cNvPr>
            <p:cNvSpPr/>
            <p:nvPr/>
          </p:nvSpPr>
          <p:spPr>
            <a:xfrm>
              <a:off x="7866560" y="4941868"/>
              <a:ext cx="639595" cy="640080"/>
            </a:xfrm>
            <a:prstGeom prst="rect">
              <a:avLst/>
            </a:prstGeom>
            <a:solidFill>
              <a:srgbClr val="EDE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EEE3B884-E77D-7EE6-D4E8-8C0AD2049735}"/>
                </a:ext>
              </a:extLst>
            </p:cNvPr>
            <p:cNvSpPr/>
            <p:nvPr/>
          </p:nvSpPr>
          <p:spPr>
            <a:xfrm>
              <a:off x="7234300" y="5577235"/>
              <a:ext cx="639595" cy="640080"/>
            </a:xfrm>
            <a:prstGeom prst="rect">
              <a:avLst/>
            </a:prstGeom>
            <a:solidFill>
              <a:srgbClr val="EDE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E8D7DF8E-78BE-D7ED-D786-2E64951F65DC}"/>
                </a:ext>
              </a:extLst>
            </p:cNvPr>
            <p:cNvSpPr/>
            <p:nvPr/>
          </p:nvSpPr>
          <p:spPr>
            <a:xfrm>
              <a:off x="8588544" y="4439823"/>
              <a:ext cx="457200" cy="457200"/>
            </a:xfrm>
            <a:prstGeom prst="rect">
              <a:avLst/>
            </a:prstGeom>
            <a:solidFill>
              <a:srgbClr val="EDE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 algn="ctr"/>
              <a:endParaRPr lang="en-US" sz="1600">
                <a:solidFill>
                  <a:srgbClr val="8E8F96"/>
                </a:solidFill>
              </a:endParaRPr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B64E611F-B4F2-AF2E-2E94-55E9FAD5C65D}"/>
                </a:ext>
              </a:extLst>
            </p:cNvPr>
            <p:cNvSpPr/>
            <p:nvPr/>
          </p:nvSpPr>
          <p:spPr>
            <a:xfrm>
              <a:off x="8596054" y="6309057"/>
              <a:ext cx="457200" cy="457200"/>
            </a:xfrm>
            <a:prstGeom prst="rect">
              <a:avLst/>
            </a:prstGeom>
            <a:solidFill>
              <a:srgbClr val="EDE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6D7F13CF-30B7-5DE0-EA57-F19E1F36EDAD}"/>
                </a:ext>
              </a:extLst>
            </p:cNvPr>
            <p:cNvSpPr/>
            <p:nvPr/>
          </p:nvSpPr>
          <p:spPr>
            <a:xfrm>
              <a:off x="8596054" y="5676846"/>
              <a:ext cx="457200" cy="457200"/>
            </a:xfrm>
            <a:prstGeom prst="rect">
              <a:avLst/>
            </a:prstGeom>
            <a:solidFill>
              <a:srgbClr val="8E8F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EF7F8DFB-A588-EBA8-624A-917136B99B3E}"/>
                </a:ext>
              </a:extLst>
            </p:cNvPr>
            <p:cNvSpPr/>
            <p:nvPr/>
          </p:nvSpPr>
          <p:spPr>
            <a:xfrm>
              <a:off x="7966303" y="5669583"/>
              <a:ext cx="457200" cy="457200"/>
            </a:xfrm>
            <a:prstGeom prst="rect">
              <a:avLst/>
            </a:prstGeom>
            <a:solidFill>
              <a:srgbClr val="EDE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5A68BF4A-B08B-9B91-C3BC-DC82A27699EB}"/>
                </a:ext>
              </a:extLst>
            </p:cNvPr>
            <p:cNvSpPr/>
            <p:nvPr/>
          </p:nvSpPr>
          <p:spPr>
            <a:xfrm>
              <a:off x="7325497" y="6319161"/>
              <a:ext cx="457200" cy="457200"/>
            </a:xfrm>
            <a:prstGeom prst="rect">
              <a:avLst/>
            </a:prstGeom>
            <a:solidFill>
              <a:srgbClr val="EDE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2717374E-E1E4-1AA0-59CB-8DCFA81DDB2C}"/>
                </a:ext>
              </a:extLst>
            </p:cNvPr>
            <p:cNvSpPr/>
            <p:nvPr/>
          </p:nvSpPr>
          <p:spPr>
            <a:xfrm>
              <a:off x="8588544" y="5035057"/>
              <a:ext cx="457200" cy="457200"/>
            </a:xfrm>
            <a:prstGeom prst="rect">
              <a:avLst/>
            </a:prstGeom>
            <a:solidFill>
              <a:srgbClr val="6C85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8773E5F9-4379-EB96-5A3D-482686DE3173}"/>
              </a:ext>
            </a:extLst>
          </p:cNvPr>
          <p:cNvGrpSpPr/>
          <p:nvPr/>
        </p:nvGrpSpPr>
        <p:grpSpPr>
          <a:xfrm>
            <a:off x="-244" y="4941771"/>
            <a:ext cx="3196386" cy="1916656"/>
            <a:chOff x="-244" y="4941771"/>
            <a:chExt cx="3196386" cy="1916656"/>
          </a:xfrm>
        </p:grpSpPr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60B58B9E-A351-5FEB-68BF-E3AAE2A79EF0}"/>
                </a:ext>
              </a:extLst>
            </p:cNvPr>
            <p:cNvSpPr/>
            <p:nvPr/>
          </p:nvSpPr>
          <p:spPr>
            <a:xfrm>
              <a:off x="1916226" y="6218347"/>
              <a:ext cx="639595" cy="640080"/>
            </a:xfrm>
            <a:prstGeom prst="rect">
              <a:avLst/>
            </a:prstGeom>
            <a:solidFill>
              <a:srgbClr val="8E8F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13A8976C-56E5-A6A5-73FE-B993A1555942}"/>
                </a:ext>
              </a:extLst>
            </p:cNvPr>
            <p:cNvSpPr/>
            <p:nvPr/>
          </p:nvSpPr>
          <p:spPr>
            <a:xfrm>
              <a:off x="1" y="4941771"/>
              <a:ext cx="640080" cy="640080"/>
            </a:xfrm>
            <a:prstGeom prst="rect">
              <a:avLst/>
            </a:prstGeom>
            <a:solidFill>
              <a:srgbClr val="6C85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FF61AB3B-7C8D-3509-2096-EDD151FCA21E}"/>
                </a:ext>
              </a:extLst>
            </p:cNvPr>
            <p:cNvSpPr/>
            <p:nvPr/>
          </p:nvSpPr>
          <p:spPr>
            <a:xfrm>
              <a:off x="640078" y="5581673"/>
              <a:ext cx="640079" cy="640080"/>
            </a:xfrm>
            <a:prstGeom prst="rect">
              <a:avLst/>
            </a:prstGeom>
            <a:solidFill>
              <a:srgbClr val="8E8F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CD6498DD-1172-4443-CB51-1DBF79F3C821}"/>
                </a:ext>
              </a:extLst>
            </p:cNvPr>
            <p:cNvSpPr/>
            <p:nvPr/>
          </p:nvSpPr>
          <p:spPr>
            <a:xfrm>
              <a:off x="1276147" y="6218347"/>
              <a:ext cx="640078" cy="640080"/>
            </a:xfrm>
            <a:prstGeom prst="rect">
              <a:avLst/>
            </a:prstGeom>
            <a:solidFill>
              <a:srgbClr val="DD3F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08B69C5C-E10C-18DB-45A0-86462E808D0B}"/>
                </a:ext>
              </a:extLst>
            </p:cNvPr>
            <p:cNvSpPr/>
            <p:nvPr/>
          </p:nvSpPr>
          <p:spPr>
            <a:xfrm>
              <a:off x="-244" y="5581673"/>
              <a:ext cx="640080" cy="640080"/>
            </a:xfrm>
            <a:prstGeom prst="rect">
              <a:avLst/>
            </a:prstGeom>
            <a:solidFill>
              <a:srgbClr val="DD3F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34C5824C-948E-CDB2-3156-18680F267990}"/>
                </a:ext>
              </a:extLst>
            </p:cNvPr>
            <p:cNvSpPr/>
            <p:nvPr/>
          </p:nvSpPr>
          <p:spPr>
            <a:xfrm flipH="1">
              <a:off x="-244" y="6218347"/>
              <a:ext cx="640080" cy="640080"/>
            </a:xfrm>
            <a:prstGeom prst="rect">
              <a:avLst/>
            </a:prstGeom>
            <a:solidFill>
              <a:srgbClr val="3242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5E3CAF07-8F89-B349-185E-FAF80E0D8DE9}"/>
                </a:ext>
              </a:extLst>
            </p:cNvPr>
            <p:cNvSpPr/>
            <p:nvPr/>
          </p:nvSpPr>
          <p:spPr>
            <a:xfrm flipH="1">
              <a:off x="639836" y="6218347"/>
              <a:ext cx="640080" cy="640080"/>
            </a:xfrm>
            <a:prstGeom prst="rect">
              <a:avLst/>
            </a:prstGeom>
            <a:solidFill>
              <a:srgbClr val="6C85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F0EBB3F0-C049-01C8-C869-6DE4A68BC131}"/>
                </a:ext>
              </a:extLst>
            </p:cNvPr>
            <p:cNvSpPr/>
            <p:nvPr/>
          </p:nvSpPr>
          <p:spPr>
            <a:xfrm>
              <a:off x="1277832" y="5581673"/>
              <a:ext cx="639595" cy="640080"/>
            </a:xfrm>
            <a:prstGeom prst="rect">
              <a:avLst/>
            </a:prstGeom>
            <a:solidFill>
              <a:srgbClr val="EDE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53852502-9B5D-7796-4F84-BF1EF9DFDC26}"/>
                </a:ext>
              </a:extLst>
            </p:cNvPr>
            <p:cNvSpPr/>
            <p:nvPr/>
          </p:nvSpPr>
          <p:spPr>
            <a:xfrm>
              <a:off x="2556547" y="6218347"/>
              <a:ext cx="639595" cy="640080"/>
            </a:xfrm>
            <a:prstGeom prst="rect">
              <a:avLst/>
            </a:prstGeom>
            <a:solidFill>
              <a:srgbClr val="EDE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FE5418CF-E74A-B3C0-53AF-4DE96E12E82B}"/>
                </a:ext>
              </a:extLst>
            </p:cNvPr>
            <p:cNvSpPr/>
            <p:nvPr/>
          </p:nvSpPr>
          <p:spPr>
            <a:xfrm>
              <a:off x="1371252" y="6315150"/>
              <a:ext cx="457200" cy="457200"/>
            </a:xfrm>
            <a:prstGeom prst="rect">
              <a:avLst/>
            </a:prstGeom>
            <a:solidFill>
              <a:srgbClr val="3242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49FD7B8E-0242-622A-06EF-A410C9C83A2F}"/>
                </a:ext>
              </a:extLst>
            </p:cNvPr>
            <p:cNvSpPr/>
            <p:nvPr/>
          </p:nvSpPr>
          <p:spPr>
            <a:xfrm>
              <a:off x="91196" y="5677826"/>
              <a:ext cx="457200" cy="457200"/>
            </a:xfrm>
            <a:prstGeom prst="rect">
              <a:avLst/>
            </a:prstGeom>
            <a:solidFill>
              <a:srgbClr val="6C85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79456144-D1D1-56C5-C7C2-47518C5D1E24}"/>
                </a:ext>
              </a:extLst>
            </p:cNvPr>
            <p:cNvSpPr/>
            <p:nvPr/>
          </p:nvSpPr>
          <p:spPr>
            <a:xfrm>
              <a:off x="727002" y="6315150"/>
              <a:ext cx="457200" cy="457200"/>
            </a:xfrm>
            <a:prstGeom prst="rect">
              <a:avLst/>
            </a:prstGeom>
            <a:solidFill>
              <a:srgbClr val="EDE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A4727B9F-BF1A-B732-3F6B-D816579B84EC}"/>
                </a:ext>
              </a:extLst>
            </p:cNvPr>
            <p:cNvSpPr/>
            <p:nvPr/>
          </p:nvSpPr>
          <p:spPr>
            <a:xfrm>
              <a:off x="91196" y="5039068"/>
              <a:ext cx="457200" cy="457200"/>
            </a:xfrm>
            <a:prstGeom prst="rect">
              <a:avLst/>
            </a:prstGeom>
            <a:solidFill>
              <a:srgbClr val="8E8F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4B03DDD0-3A0B-1BB5-6DD9-C951CAFCA474}"/>
                </a:ext>
              </a:extLst>
            </p:cNvPr>
            <p:cNvSpPr/>
            <p:nvPr/>
          </p:nvSpPr>
          <p:spPr>
            <a:xfrm>
              <a:off x="2646140" y="6315150"/>
              <a:ext cx="457200" cy="457200"/>
            </a:xfrm>
            <a:prstGeom prst="rect">
              <a:avLst/>
            </a:prstGeom>
            <a:solidFill>
              <a:srgbClr val="8E8F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8" name="Picture 147">
            <a:extLst>
              <a:ext uri="{FF2B5EF4-FFF2-40B4-BE49-F238E27FC236}">
                <a16:creationId xmlns:a16="http://schemas.microsoft.com/office/drawing/2014/main" id="{B79C287B-15ED-6162-12F3-7DFBE5A01F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712" y="5560246"/>
            <a:ext cx="969290" cy="97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2222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Operational Definition of Mentoring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/>
              <a:t>Holistic mentoring is a multifaceted, reciprocal, and conscious relationship in which a mentor engages a protégé or group of protégés from diverse backgrounds to advance their goals and to learn from their professional development experiences.</a:t>
            </a:r>
          </a:p>
          <a:p>
            <a:pPr marL="0" indent="0">
              <a:spcBef>
                <a:spcPts val="1600"/>
              </a:spcBef>
              <a:buNone/>
            </a:pPr>
            <a:r>
              <a:rPr lang="en-US"/>
              <a:t>In addition to </a:t>
            </a:r>
            <a:r>
              <a:rPr lang="en-US">
                <a:solidFill>
                  <a:srgbClr val="E06666"/>
                </a:solidFill>
              </a:rPr>
              <a:t>guiding </a:t>
            </a:r>
            <a:r>
              <a:rPr lang="en-US"/>
              <a:t>the discovery of intellectual passions, </a:t>
            </a:r>
            <a:r>
              <a:rPr lang="en-US">
                <a:solidFill>
                  <a:srgbClr val="E06666"/>
                </a:solidFill>
              </a:rPr>
              <a:t>providing advice</a:t>
            </a:r>
            <a:r>
              <a:rPr lang="en-US"/>
              <a:t> and </a:t>
            </a:r>
            <a:r>
              <a:rPr lang="en-US">
                <a:solidFill>
                  <a:srgbClr val="E06666"/>
                </a:solidFill>
              </a:rPr>
              <a:t>access</a:t>
            </a:r>
            <a:r>
              <a:rPr lang="en-US"/>
              <a:t> to resources, and </a:t>
            </a:r>
            <a:r>
              <a:rPr lang="en-US">
                <a:solidFill>
                  <a:srgbClr val="E06666"/>
                </a:solidFill>
              </a:rPr>
              <a:t>advocating</a:t>
            </a:r>
            <a:r>
              <a:rPr lang="en-US"/>
              <a:t> for their protégés, holistic mentors readily </a:t>
            </a:r>
            <a:r>
              <a:rPr lang="en-US">
                <a:solidFill>
                  <a:srgbClr val="E06666"/>
                </a:solidFill>
              </a:rPr>
              <a:t>acknowledge </a:t>
            </a:r>
            <a:r>
              <a:rPr lang="en-US"/>
              <a:t>their protégés identity, </a:t>
            </a:r>
            <a:r>
              <a:rPr lang="en-US">
                <a:solidFill>
                  <a:srgbClr val="E06666"/>
                </a:solidFill>
              </a:rPr>
              <a:t>validate</a:t>
            </a:r>
            <a:r>
              <a:rPr lang="en-US"/>
              <a:t> their backgrounds and accomplishments, and </a:t>
            </a:r>
            <a:r>
              <a:rPr lang="en-US">
                <a:solidFill>
                  <a:srgbClr val="E06666"/>
                </a:solidFill>
              </a:rPr>
              <a:t>provide</a:t>
            </a:r>
            <a:r>
              <a:rPr lang="en-US"/>
              <a:t> supportive environments to prevent isolation by promoting cultural awareness and sensitivity.</a:t>
            </a:r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US"/>
              <a:t>Mentors and protégés work together toward a better future by engaging each other in a virtuous cycle of learning and</a:t>
            </a:r>
            <a:r>
              <a:rPr lang="en-US" b="1"/>
              <a:t> </a:t>
            </a:r>
            <a:r>
              <a:rPr lang="en-US" b="1">
                <a:solidFill>
                  <a:srgbClr val="CC0000"/>
                </a:solidFill>
              </a:rPr>
              <a:t>holistic growth of the individual</a:t>
            </a:r>
            <a:r>
              <a:rPr lang="en-US" b="1"/>
              <a:t>.</a:t>
            </a:r>
          </a:p>
        </p:txBody>
      </p:sp>
      <p:sp>
        <p:nvSpPr>
          <p:cNvPr id="4" name="AutoShape 2" descr="Marcos Bolan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1864D-6B34-4683-8CBD-92412E369C8D}" type="slidenum">
              <a:rPr lang="en-US" smtClean="0"/>
              <a:t>4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E53D904-6DD4-257F-8E45-438BBCFCE68C}"/>
              </a:ext>
            </a:extLst>
          </p:cNvPr>
          <p:cNvGrpSpPr/>
          <p:nvPr/>
        </p:nvGrpSpPr>
        <p:grpSpPr>
          <a:xfrm>
            <a:off x="8671560" y="0"/>
            <a:ext cx="3520440" cy="1600505"/>
            <a:chOff x="5623560" y="0"/>
            <a:chExt cx="3520440" cy="160050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24FE552-0BD2-7148-E6CE-DFBA25AB8436}"/>
                </a:ext>
              </a:extLst>
            </p:cNvPr>
            <p:cNvGrpSpPr>
              <a:grpSpLocks noChangeAspect="1"/>
            </p:cNvGrpSpPr>
            <p:nvPr/>
          </p:nvGrpSpPr>
          <p:grpSpPr>
            <a:xfrm flipH="1">
              <a:off x="6265840" y="0"/>
              <a:ext cx="2878160" cy="1600505"/>
              <a:chOff x="-1" y="0"/>
              <a:chExt cx="5756320" cy="3201005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8999D7F5-D497-B91E-2226-F4C76E9BD9F4}"/>
                  </a:ext>
                </a:extLst>
              </p:cNvPr>
              <p:cNvSpPr/>
              <p:nvPr/>
            </p:nvSpPr>
            <p:spPr>
              <a:xfrm>
                <a:off x="-1" y="0"/>
                <a:ext cx="640080" cy="640080"/>
              </a:xfrm>
              <a:prstGeom prst="rect">
                <a:avLst/>
              </a:prstGeom>
              <a:solidFill>
                <a:srgbClr val="DD3F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22A9171-7A0A-13B0-7998-BCDE24CA54B9}"/>
                  </a:ext>
                </a:extLst>
              </p:cNvPr>
              <p:cNvSpPr/>
              <p:nvPr/>
            </p:nvSpPr>
            <p:spPr>
              <a:xfrm>
                <a:off x="2560319" y="0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5769D4E-3F9C-638C-218F-C635B9FC6997}"/>
                  </a:ext>
                </a:extLst>
              </p:cNvPr>
              <p:cNvSpPr/>
              <p:nvPr/>
            </p:nvSpPr>
            <p:spPr>
              <a:xfrm>
                <a:off x="1920239" y="0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86FB7DD-E072-B556-43EA-FD672C1FB46A}"/>
                  </a:ext>
                </a:extLst>
              </p:cNvPr>
              <p:cNvSpPr/>
              <p:nvPr/>
            </p:nvSpPr>
            <p:spPr>
              <a:xfrm>
                <a:off x="1280159" y="0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077532D-56A6-B122-B202-9218D0ADFBFA}"/>
                  </a:ext>
                </a:extLst>
              </p:cNvPr>
              <p:cNvSpPr/>
              <p:nvPr/>
            </p:nvSpPr>
            <p:spPr>
              <a:xfrm>
                <a:off x="640079" y="0"/>
                <a:ext cx="640080" cy="64008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FEC56B3-75B5-B68E-D0E7-FFD0F3BB64DE}"/>
                  </a:ext>
                </a:extLst>
              </p:cNvPr>
              <p:cNvSpPr/>
              <p:nvPr/>
            </p:nvSpPr>
            <p:spPr>
              <a:xfrm flipH="1">
                <a:off x="2560319" y="640685"/>
                <a:ext cx="640080" cy="640080"/>
              </a:xfrm>
              <a:prstGeom prst="rect">
                <a:avLst/>
              </a:prstGeom>
              <a:solidFill>
                <a:srgbClr val="DD3F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BC37670-F48D-4D90-4A45-497DFF2FD804}"/>
                  </a:ext>
                </a:extLst>
              </p:cNvPr>
              <p:cNvSpPr/>
              <p:nvPr/>
            </p:nvSpPr>
            <p:spPr>
              <a:xfrm flipH="1">
                <a:off x="-1" y="640685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1E2A2FB-FDE7-665A-C8F5-40F8A10E540B}"/>
                  </a:ext>
                </a:extLst>
              </p:cNvPr>
              <p:cNvSpPr/>
              <p:nvPr/>
            </p:nvSpPr>
            <p:spPr>
              <a:xfrm flipH="1">
                <a:off x="640079" y="640685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54C90996-B0E9-CD1E-DE9E-0104BFFA37AA}"/>
                  </a:ext>
                </a:extLst>
              </p:cNvPr>
              <p:cNvSpPr/>
              <p:nvPr/>
            </p:nvSpPr>
            <p:spPr>
              <a:xfrm flipH="1">
                <a:off x="1280159" y="640685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9C6619D6-916F-B981-2A8D-A286D04C5403}"/>
                  </a:ext>
                </a:extLst>
              </p:cNvPr>
              <p:cNvSpPr/>
              <p:nvPr/>
            </p:nvSpPr>
            <p:spPr>
              <a:xfrm flipH="1">
                <a:off x="1920239" y="640685"/>
                <a:ext cx="640080" cy="64008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F82CF34F-0F66-D13D-E084-437E509C226D}"/>
                  </a:ext>
                </a:extLst>
              </p:cNvPr>
              <p:cNvSpPr/>
              <p:nvPr/>
            </p:nvSpPr>
            <p:spPr>
              <a:xfrm>
                <a:off x="3200399" y="640685"/>
                <a:ext cx="640080" cy="640079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39514F3C-66BD-16FD-C56D-9AA20C28691D}"/>
                  </a:ext>
                </a:extLst>
              </p:cNvPr>
              <p:cNvSpPr/>
              <p:nvPr/>
            </p:nvSpPr>
            <p:spPr>
              <a:xfrm>
                <a:off x="3200399" y="0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E4B963EC-2BB0-3BEB-8608-8CE665E250B0}"/>
                  </a:ext>
                </a:extLst>
              </p:cNvPr>
              <p:cNvSpPr/>
              <p:nvPr/>
            </p:nvSpPr>
            <p:spPr>
              <a:xfrm>
                <a:off x="3289311" y="734499"/>
                <a:ext cx="457200" cy="457199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6B5B2E27-ABA5-6791-55AF-64BDDAC31EBC}"/>
                  </a:ext>
                </a:extLst>
              </p:cNvPr>
              <p:cNvSpPr/>
              <p:nvPr/>
            </p:nvSpPr>
            <p:spPr>
              <a:xfrm>
                <a:off x="0" y="1280765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5912131A-E7B8-F315-A1D8-D729E698A294}"/>
                  </a:ext>
                </a:extLst>
              </p:cNvPr>
              <p:cNvSpPr/>
              <p:nvPr/>
            </p:nvSpPr>
            <p:spPr>
              <a:xfrm>
                <a:off x="-1" y="1920845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86B612AF-5BD0-D705-ED71-313A7845C421}"/>
                  </a:ext>
                </a:extLst>
              </p:cNvPr>
              <p:cNvSpPr/>
              <p:nvPr/>
            </p:nvSpPr>
            <p:spPr>
              <a:xfrm>
                <a:off x="-1" y="2560925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02B887F9-7411-198C-230E-6BCD83260A5A}"/>
                  </a:ext>
                </a:extLst>
              </p:cNvPr>
              <p:cNvSpPr/>
              <p:nvPr/>
            </p:nvSpPr>
            <p:spPr>
              <a:xfrm>
                <a:off x="640079" y="1280765"/>
                <a:ext cx="640080" cy="640080"/>
              </a:xfrm>
              <a:prstGeom prst="rect">
                <a:avLst/>
              </a:prstGeom>
              <a:solidFill>
                <a:srgbClr val="DD3F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67A8E937-FC1D-1D6C-C954-B4E673A89447}"/>
                  </a:ext>
                </a:extLst>
              </p:cNvPr>
              <p:cNvSpPr/>
              <p:nvPr/>
            </p:nvSpPr>
            <p:spPr>
              <a:xfrm>
                <a:off x="1280158" y="1280765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C3C6BA22-50C2-469A-5D8F-102B587DBB4C}"/>
                  </a:ext>
                </a:extLst>
              </p:cNvPr>
              <p:cNvSpPr/>
              <p:nvPr/>
            </p:nvSpPr>
            <p:spPr>
              <a:xfrm flipH="1">
                <a:off x="1920237" y="1280765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A9932C68-CC84-97E7-965E-F5D2467477EC}"/>
                  </a:ext>
                </a:extLst>
              </p:cNvPr>
              <p:cNvSpPr/>
              <p:nvPr/>
            </p:nvSpPr>
            <p:spPr>
              <a:xfrm>
                <a:off x="1920239" y="1912677"/>
                <a:ext cx="640080" cy="640079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2DEB222E-20ED-70FB-9B34-B2D5B589C980}"/>
                  </a:ext>
                </a:extLst>
              </p:cNvPr>
              <p:cNvSpPr/>
              <p:nvPr/>
            </p:nvSpPr>
            <p:spPr>
              <a:xfrm>
                <a:off x="640077" y="1922724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1CBFC6E9-6ED4-C107-F81A-422C15EFA522}"/>
                  </a:ext>
                </a:extLst>
              </p:cNvPr>
              <p:cNvSpPr/>
              <p:nvPr/>
            </p:nvSpPr>
            <p:spPr>
              <a:xfrm>
                <a:off x="5116239" y="640685"/>
                <a:ext cx="640080" cy="640079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5B27A8FA-E0F0-8638-6308-099C01401EC2}"/>
                  </a:ext>
                </a:extLst>
              </p:cNvPr>
              <p:cNvSpPr/>
              <p:nvPr/>
            </p:nvSpPr>
            <p:spPr>
              <a:xfrm>
                <a:off x="730759" y="1368121"/>
                <a:ext cx="457200" cy="45720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1F567EBE-0A9D-56F2-6850-D612736FBCEA}"/>
                  </a:ext>
                </a:extLst>
              </p:cNvPr>
              <p:cNvSpPr/>
              <p:nvPr/>
            </p:nvSpPr>
            <p:spPr>
              <a:xfrm>
                <a:off x="91439" y="92045"/>
                <a:ext cx="457200" cy="45720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B01A46C4-35E4-2E4E-567F-6B43A9C1161C}"/>
                  </a:ext>
                </a:extLst>
              </p:cNvPr>
              <p:cNvSpPr/>
              <p:nvPr/>
            </p:nvSpPr>
            <p:spPr>
              <a:xfrm>
                <a:off x="2650151" y="734498"/>
                <a:ext cx="457200" cy="45720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F41034C4-C7A3-6477-2B6C-F25BB24CC447}"/>
                  </a:ext>
                </a:extLst>
              </p:cNvPr>
              <p:cNvSpPr/>
              <p:nvPr/>
            </p:nvSpPr>
            <p:spPr>
              <a:xfrm>
                <a:off x="1377051" y="92045"/>
                <a:ext cx="457200" cy="45720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8FFBAA7-B98F-04E9-BB9B-DB76C54E5691}"/>
                  </a:ext>
                </a:extLst>
              </p:cNvPr>
              <p:cNvSpPr/>
              <p:nvPr/>
            </p:nvSpPr>
            <p:spPr>
              <a:xfrm>
                <a:off x="2011435" y="1368121"/>
                <a:ext cx="457200" cy="45720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6C90B8E-AF8F-7CDF-0B5B-0D8F70D40E81}"/>
                  </a:ext>
                </a:extLst>
              </p:cNvPr>
              <p:cNvSpPr/>
              <p:nvPr/>
            </p:nvSpPr>
            <p:spPr>
              <a:xfrm>
                <a:off x="91196" y="2005548"/>
                <a:ext cx="457200" cy="45720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655DA189-F5AB-A395-627B-887C6C81F753}"/>
                  </a:ext>
                </a:extLst>
              </p:cNvPr>
              <p:cNvSpPr/>
              <p:nvPr/>
            </p:nvSpPr>
            <p:spPr>
              <a:xfrm>
                <a:off x="3289311" y="96975"/>
                <a:ext cx="457200" cy="45720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0C2860D-5E44-7406-2A66-88CE588E818F}"/>
                </a:ext>
              </a:extLst>
            </p:cNvPr>
            <p:cNvSpPr/>
            <p:nvPr/>
          </p:nvSpPr>
          <p:spPr>
            <a:xfrm flipH="1">
              <a:off x="6903720" y="1"/>
              <a:ext cx="320040" cy="320040"/>
            </a:xfrm>
            <a:prstGeom prst="rect">
              <a:avLst/>
            </a:prstGeom>
            <a:solidFill>
              <a:srgbClr val="DD3F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FFE6ED8-3D3E-4E54-60FD-99CE69B771FE}"/>
                </a:ext>
              </a:extLst>
            </p:cNvPr>
            <p:cNvSpPr/>
            <p:nvPr/>
          </p:nvSpPr>
          <p:spPr>
            <a:xfrm flipH="1">
              <a:off x="6583681" y="1"/>
              <a:ext cx="320040" cy="320040"/>
            </a:xfrm>
            <a:prstGeom prst="rect">
              <a:avLst/>
            </a:prstGeom>
            <a:solidFill>
              <a:srgbClr val="6C85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58AC6CC-FDA4-DFE2-D041-57FEAD725672}"/>
                </a:ext>
              </a:extLst>
            </p:cNvPr>
            <p:cNvSpPr/>
            <p:nvPr/>
          </p:nvSpPr>
          <p:spPr>
            <a:xfrm>
              <a:off x="6263641" y="1"/>
              <a:ext cx="320040" cy="320040"/>
            </a:xfrm>
            <a:prstGeom prst="rect">
              <a:avLst/>
            </a:prstGeom>
            <a:solidFill>
              <a:srgbClr val="3242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4D45517-7822-F000-F36D-4646FE3BDC4F}"/>
                </a:ext>
              </a:extLst>
            </p:cNvPr>
            <p:cNvSpPr/>
            <p:nvPr/>
          </p:nvSpPr>
          <p:spPr>
            <a:xfrm flipH="1">
              <a:off x="6949820" y="43679"/>
              <a:ext cx="228600" cy="228600"/>
            </a:xfrm>
            <a:prstGeom prst="rect">
              <a:avLst/>
            </a:prstGeom>
            <a:solidFill>
              <a:srgbClr val="3242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5FFD9EA-13FB-9E46-4183-9B35E25B2C9B}"/>
                </a:ext>
              </a:extLst>
            </p:cNvPr>
            <p:cNvSpPr/>
            <p:nvPr/>
          </p:nvSpPr>
          <p:spPr>
            <a:xfrm flipH="1">
              <a:off x="6309482" y="43679"/>
              <a:ext cx="228600" cy="228600"/>
            </a:xfrm>
            <a:prstGeom prst="rect">
              <a:avLst/>
            </a:prstGeom>
            <a:solidFill>
              <a:srgbClr val="8E8F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D732FF2-9440-84FB-C206-DA94EBC9FA3B}"/>
                </a:ext>
              </a:extLst>
            </p:cNvPr>
            <p:cNvSpPr/>
            <p:nvPr/>
          </p:nvSpPr>
          <p:spPr>
            <a:xfrm>
              <a:off x="5943600" y="0"/>
              <a:ext cx="320040" cy="320040"/>
            </a:xfrm>
            <a:prstGeom prst="rect">
              <a:avLst/>
            </a:prstGeom>
            <a:solidFill>
              <a:srgbClr val="8E8F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94D8CC7-4BE1-AAEE-3682-36C56297A223}"/>
                </a:ext>
              </a:extLst>
            </p:cNvPr>
            <p:cNvSpPr/>
            <p:nvPr/>
          </p:nvSpPr>
          <p:spPr>
            <a:xfrm>
              <a:off x="5623560" y="0"/>
              <a:ext cx="320040" cy="320040"/>
            </a:xfrm>
            <a:prstGeom prst="rect">
              <a:avLst/>
            </a:prstGeom>
            <a:solidFill>
              <a:srgbClr val="EDE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387237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Facets of Mentoring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25BBCDF-CB83-BA2F-2AFF-B73D0BA98634}"/>
              </a:ext>
            </a:extLst>
          </p:cNvPr>
          <p:cNvGrpSpPr/>
          <p:nvPr/>
        </p:nvGrpSpPr>
        <p:grpSpPr>
          <a:xfrm>
            <a:off x="1484770" y="1514902"/>
            <a:ext cx="8464448" cy="5149017"/>
            <a:chOff x="311701" y="1149069"/>
            <a:chExt cx="6161928" cy="3419806"/>
          </a:xfrm>
        </p:grpSpPr>
        <p:pic>
          <p:nvPicPr>
            <p:cNvPr id="19" name="Google Shape;149;p2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311701" y="1149069"/>
              <a:ext cx="6161928" cy="341980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151;p23"/>
            <p:cNvSpPr txBox="1"/>
            <p:nvPr/>
          </p:nvSpPr>
          <p:spPr>
            <a:xfrm>
              <a:off x="1947425" y="2161033"/>
              <a:ext cx="375722" cy="2933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chemeClr val="accent5"/>
                  </a:solidFill>
                </a:rPr>
                <a:t>1</a:t>
              </a:r>
              <a:endParaRPr sz="1300">
                <a:solidFill>
                  <a:schemeClr val="accent5"/>
                </a:solidFill>
              </a:endParaRPr>
            </a:p>
          </p:txBody>
        </p:sp>
        <p:sp>
          <p:nvSpPr>
            <p:cNvPr id="21" name="Google Shape;152;p23"/>
            <p:cNvSpPr txBox="1"/>
            <p:nvPr/>
          </p:nvSpPr>
          <p:spPr>
            <a:xfrm>
              <a:off x="2881125" y="2850558"/>
              <a:ext cx="375722" cy="2933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chemeClr val="accent5"/>
                  </a:solidFill>
                </a:rPr>
                <a:t>2</a:t>
              </a:r>
              <a:endParaRPr sz="1300">
                <a:solidFill>
                  <a:schemeClr val="accent5"/>
                </a:solidFill>
              </a:endParaRPr>
            </a:p>
          </p:txBody>
        </p:sp>
        <p:sp>
          <p:nvSpPr>
            <p:cNvPr id="22" name="Google Shape;153;p23"/>
            <p:cNvSpPr txBox="1"/>
            <p:nvPr/>
          </p:nvSpPr>
          <p:spPr>
            <a:xfrm>
              <a:off x="990775" y="2850558"/>
              <a:ext cx="375722" cy="2933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chemeClr val="accent5"/>
                  </a:solidFill>
                </a:rPr>
                <a:t>5</a:t>
              </a:r>
              <a:endParaRPr sz="1300">
                <a:solidFill>
                  <a:schemeClr val="accent5"/>
                </a:solidFill>
              </a:endParaRPr>
            </a:p>
          </p:txBody>
        </p:sp>
        <p:sp>
          <p:nvSpPr>
            <p:cNvPr id="23" name="Google Shape;154;p23"/>
            <p:cNvSpPr txBox="1"/>
            <p:nvPr/>
          </p:nvSpPr>
          <p:spPr>
            <a:xfrm>
              <a:off x="1436150" y="3934408"/>
              <a:ext cx="375722" cy="2933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chemeClr val="accent5"/>
                  </a:solidFill>
                </a:rPr>
                <a:t>4</a:t>
              </a:r>
              <a:endParaRPr sz="1300">
                <a:solidFill>
                  <a:schemeClr val="accent5"/>
                </a:solidFill>
              </a:endParaRPr>
            </a:p>
          </p:txBody>
        </p:sp>
        <p:sp>
          <p:nvSpPr>
            <p:cNvPr id="24" name="Google Shape;155;p23"/>
            <p:cNvSpPr txBox="1"/>
            <p:nvPr/>
          </p:nvSpPr>
          <p:spPr>
            <a:xfrm>
              <a:off x="2532625" y="3934408"/>
              <a:ext cx="375722" cy="2933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chemeClr val="accent5"/>
                  </a:solidFill>
                </a:rPr>
                <a:t>3</a:t>
              </a:r>
              <a:endParaRPr sz="1300">
                <a:solidFill>
                  <a:schemeClr val="accent5"/>
                </a:solidFill>
              </a:endParaRPr>
            </a:p>
          </p:txBody>
        </p:sp>
        <p:sp>
          <p:nvSpPr>
            <p:cNvPr id="25" name="Google Shape;156;p23"/>
            <p:cNvSpPr txBox="1"/>
            <p:nvPr/>
          </p:nvSpPr>
          <p:spPr>
            <a:xfrm>
              <a:off x="1985100" y="3143658"/>
              <a:ext cx="375722" cy="2933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chemeClr val="accent5"/>
                  </a:solidFill>
                </a:rPr>
                <a:t>6</a:t>
              </a:r>
              <a:endParaRPr sz="1300">
                <a:solidFill>
                  <a:schemeClr val="accent5"/>
                </a:solidFill>
              </a:endParaRPr>
            </a:p>
          </p:txBody>
        </p:sp>
        <p:sp>
          <p:nvSpPr>
            <p:cNvPr id="26" name="Google Shape;157;p23"/>
            <p:cNvSpPr txBox="1"/>
            <p:nvPr/>
          </p:nvSpPr>
          <p:spPr>
            <a:xfrm>
              <a:off x="4286050" y="1651208"/>
              <a:ext cx="375722" cy="2933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chemeClr val="accent5"/>
                  </a:solidFill>
                </a:rPr>
                <a:t>7</a:t>
              </a:r>
              <a:endParaRPr sz="1300">
                <a:solidFill>
                  <a:schemeClr val="accent5"/>
                </a:solidFill>
              </a:endParaRPr>
            </a:p>
          </p:txBody>
        </p:sp>
        <p:sp>
          <p:nvSpPr>
            <p:cNvPr id="27" name="Google Shape;158;p23"/>
            <p:cNvSpPr txBox="1"/>
            <p:nvPr/>
          </p:nvSpPr>
          <p:spPr>
            <a:xfrm>
              <a:off x="4829100" y="3296508"/>
              <a:ext cx="375722" cy="2933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chemeClr val="accent5"/>
                  </a:solidFill>
                </a:rPr>
                <a:t>10</a:t>
              </a:r>
              <a:endParaRPr sz="1300">
                <a:solidFill>
                  <a:schemeClr val="accent5"/>
                </a:solidFill>
              </a:endParaRPr>
            </a:p>
          </p:txBody>
        </p:sp>
        <p:sp>
          <p:nvSpPr>
            <p:cNvPr id="28" name="Google Shape;159;p23"/>
            <p:cNvSpPr txBox="1"/>
            <p:nvPr/>
          </p:nvSpPr>
          <p:spPr>
            <a:xfrm>
              <a:off x="5860450" y="2653683"/>
              <a:ext cx="375722" cy="2933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chemeClr val="accent5"/>
                  </a:solidFill>
                </a:rPr>
                <a:t>9</a:t>
              </a:r>
              <a:endParaRPr sz="1300">
                <a:solidFill>
                  <a:schemeClr val="accent5"/>
                </a:solidFill>
              </a:endParaRPr>
            </a:p>
          </p:txBody>
        </p:sp>
        <p:sp>
          <p:nvSpPr>
            <p:cNvPr id="29" name="Google Shape;160;p23"/>
            <p:cNvSpPr txBox="1"/>
            <p:nvPr/>
          </p:nvSpPr>
          <p:spPr>
            <a:xfrm>
              <a:off x="3903550" y="2653683"/>
              <a:ext cx="375722" cy="2933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chemeClr val="accent5"/>
                  </a:solidFill>
                </a:rPr>
                <a:t>11</a:t>
              </a:r>
              <a:endParaRPr sz="1300">
                <a:solidFill>
                  <a:schemeClr val="accent5"/>
                </a:solidFill>
              </a:endParaRPr>
            </a:p>
          </p:txBody>
        </p:sp>
        <p:sp>
          <p:nvSpPr>
            <p:cNvPr id="30" name="Google Shape;161;p23"/>
            <p:cNvSpPr txBox="1"/>
            <p:nvPr/>
          </p:nvSpPr>
          <p:spPr>
            <a:xfrm>
              <a:off x="4829100" y="2360583"/>
              <a:ext cx="375722" cy="2933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chemeClr val="accent5"/>
                  </a:solidFill>
                </a:rPr>
                <a:t>12</a:t>
              </a:r>
              <a:endParaRPr sz="1300">
                <a:solidFill>
                  <a:schemeClr val="accent5"/>
                </a:solidFill>
              </a:endParaRPr>
            </a:p>
          </p:txBody>
        </p:sp>
        <p:sp>
          <p:nvSpPr>
            <p:cNvPr id="31" name="Google Shape;162;p23"/>
            <p:cNvSpPr txBox="1"/>
            <p:nvPr/>
          </p:nvSpPr>
          <p:spPr>
            <a:xfrm>
              <a:off x="5398000" y="1651208"/>
              <a:ext cx="375722" cy="2933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chemeClr val="accent5"/>
                  </a:solidFill>
                </a:rPr>
                <a:t>8</a:t>
              </a:r>
              <a:endParaRPr sz="1300">
                <a:solidFill>
                  <a:schemeClr val="accent5"/>
                </a:solidFill>
              </a:endParaRPr>
            </a:p>
          </p:txBody>
        </p:sp>
      </p:grpSp>
      <p:sp>
        <p:nvSpPr>
          <p:cNvPr id="32" name="Slide Number Placeholder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1864D-6B34-4683-8CBD-92412E369C8D}" type="slidenum">
              <a:rPr lang="en-US" smtClean="0"/>
              <a:t>5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CCEA92A-4E25-7851-57F3-8824C4C131B4}"/>
              </a:ext>
            </a:extLst>
          </p:cNvPr>
          <p:cNvGrpSpPr/>
          <p:nvPr/>
        </p:nvGrpSpPr>
        <p:grpSpPr>
          <a:xfrm>
            <a:off x="8671560" y="0"/>
            <a:ext cx="3520440" cy="1600505"/>
            <a:chOff x="5623560" y="0"/>
            <a:chExt cx="3520440" cy="160050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EBD3AEE-4DC4-A5DB-EBF0-80AD70645C81}"/>
                </a:ext>
              </a:extLst>
            </p:cNvPr>
            <p:cNvGrpSpPr>
              <a:grpSpLocks noChangeAspect="1"/>
            </p:cNvGrpSpPr>
            <p:nvPr/>
          </p:nvGrpSpPr>
          <p:grpSpPr>
            <a:xfrm flipH="1">
              <a:off x="6265840" y="0"/>
              <a:ext cx="2878160" cy="1600505"/>
              <a:chOff x="-1" y="0"/>
              <a:chExt cx="5756320" cy="3201005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AE84BA50-DCAD-24BB-7909-22FF4DFA4FDE}"/>
                  </a:ext>
                </a:extLst>
              </p:cNvPr>
              <p:cNvSpPr/>
              <p:nvPr/>
            </p:nvSpPr>
            <p:spPr>
              <a:xfrm>
                <a:off x="-1" y="0"/>
                <a:ext cx="640080" cy="640080"/>
              </a:xfrm>
              <a:prstGeom prst="rect">
                <a:avLst/>
              </a:prstGeom>
              <a:solidFill>
                <a:srgbClr val="DD3F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CA3E6AB1-9B89-0D50-735A-6E4412E8177C}"/>
                  </a:ext>
                </a:extLst>
              </p:cNvPr>
              <p:cNvSpPr/>
              <p:nvPr/>
            </p:nvSpPr>
            <p:spPr>
              <a:xfrm>
                <a:off x="2560319" y="0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3E05018E-B04A-60B6-3AE6-DE5820352B41}"/>
                  </a:ext>
                </a:extLst>
              </p:cNvPr>
              <p:cNvSpPr/>
              <p:nvPr/>
            </p:nvSpPr>
            <p:spPr>
              <a:xfrm>
                <a:off x="1920239" y="0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7965D1D1-FFBA-87FA-4B0C-53855A259B63}"/>
                  </a:ext>
                </a:extLst>
              </p:cNvPr>
              <p:cNvSpPr/>
              <p:nvPr/>
            </p:nvSpPr>
            <p:spPr>
              <a:xfrm>
                <a:off x="1280159" y="0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03DDBDC-64E4-3E7D-19F4-49185C29EE6A}"/>
                  </a:ext>
                </a:extLst>
              </p:cNvPr>
              <p:cNvSpPr/>
              <p:nvPr/>
            </p:nvSpPr>
            <p:spPr>
              <a:xfrm>
                <a:off x="640079" y="0"/>
                <a:ext cx="640080" cy="64008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5155E15-25AF-E406-05C6-76B4408BFEAD}"/>
                  </a:ext>
                </a:extLst>
              </p:cNvPr>
              <p:cNvSpPr/>
              <p:nvPr/>
            </p:nvSpPr>
            <p:spPr>
              <a:xfrm flipH="1">
                <a:off x="2560319" y="640685"/>
                <a:ext cx="640080" cy="640080"/>
              </a:xfrm>
              <a:prstGeom prst="rect">
                <a:avLst/>
              </a:prstGeom>
              <a:solidFill>
                <a:srgbClr val="DD3F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5D2535E3-898F-A406-5E11-5752F3EB0635}"/>
                  </a:ext>
                </a:extLst>
              </p:cNvPr>
              <p:cNvSpPr/>
              <p:nvPr/>
            </p:nvSpPr>
            <p:spPr>
              <a:xfrm flipH="1">
                <a:off x="-1" y="640685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82191FC6-BE7C-1C3F-F692-B81C61E8DF04}"/>
                  </a:ext>
                </a:extLst>
              </p:cNvPr>
              <p:cNvSpPr/>
              <p:nvPr/>
            </p:nvSpPr>
            <p:spPr>
              <a:xfrm flipH="1">
                <a:off x="640079" y="640685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9751C56D-D0C4-4ED0-C117-826473C1C608}"/>
                  </a:ext>
                </a:extLst>
              </p:cNvPr>
              <p:cNvSpPr/>
              <p:nvPr/>
            </p:nvSpPr>
            <p:spPr>
              <a:xfrm flipH="1">
                <a:off x="1280159" y="640685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8D0CDC24-8A30-B65D-AF1A-5FAEEA6E0FEB}"/>
                  </a:ext>
                </a:extLst>
              </p:cNvPr>
              <p:cNvSpPr/>
              <p:nvPr/>
            </p:nvSpPr>
            <p:spPr>
              <a:xfrm flipH="1">
                <a:off x="1920239" y="640685"/>
                <a:ext cx="640080" cy="64008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05ADB163-C192-06B5-0C6D-5F72E5AB7EFF}"/>
                  </a:ext>
                </a:extLst>
              </p:cNvPr>
              <p:cNvSpPr/>
              <p:nvPr/>
            </p:nvSpPr>
            <p:spPr>
              <a:xfrm>
                <a:off x="3200399" y="640685"/>
                <a:ext cx="640080" cy="640079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542E8364-2794-0291-9362-14CCFDBA344D}"/>
                  </a:ext>
                </a:extLst>
              </p:cNvPr>
              <p:cNvSpPr/>
              <p:nvPr/>
            </p:nvSpPr>
            <p:spPr>
              <a:xfrm>
                <a:off x="3200399" y="0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7AFDA5C6-B26E-CA3C-B0E4-E61FCFD93E05}"/>
                  </a:ext>
                </a:extLst>
              </p:cNvPr>
              <p:cNvSpPr/>
              <p:nvPr/>
            </p:nvSpPr>
            <p:spPr>
              <a:xfrm>
                <a:off x="3289311" y="734499"/>
                <a:ext cx="457200" cy="457199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49775BCC-0A3A-D04E-EA12-4425C61B458F}"/>
                  </a:ext>
                </a:extLst>
              </p:cNvPr>
              <p:cNvSpPr/>
              <p:nvPr/>
            </p:nvSpPr>
            <p:spPr>
              <a:xfrm>
                <a:off x="0" y="1280765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D951AC75-4BCA-7BCC-E867-EF791D0E6A50}"/>
                  </a:ext>
                </a:extLst>
              </p:cNvPr>
              <p:cNvSpPr/>
              <p:nvPr/>
            </p:nvSpPr>
            <p:spPr>
              <a:xfrm>
                <a:off x="-1" y="1920845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E15F04EE-D03A-D822-1EA0-DA0CCAD127C3}"/>
                  </a:ext>
                </a:extLst>
              </p:cNvPr>
              <p:cNvSpPr/>
              <p:nvPr/>
            </p:nvSpPr>
            <p:spPr>
              <a:xfrm>
                <a:off x="-1" y="2560925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19151267-C694-7FC2-B954-BE589B991CB4}"/>
                  </a:ext>
                </a:extLst>
              </p:cNvPr>
              <p:cNvSpPr/>
              <p:nvPr/>
            </p:nvSpPr>
            <p:spPr>
              <a:xfrm>
                <a:off x="640079" y="1280765"/>
                <a:ext cx="640080" cy="640080"/>
              </a:xfrm>
              <a:prstGeom prst="rect">
                <a:avLst/>
              </a:prstGeom>
              <a:solidFill>
                <a:srgbClr val="DD3F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3270C5DC-E5E7-CBAB-4500-3057F4510FDE}"/>
                  </a:ext>
                </a:extLst>
              </p:cNvPr>
              <p:cNvSpPr/>
              <p:nvPr/>
            </p:nvSpPr>
            <p:spPr>
              <a:xfrm>
                <a:off x="1280158" y="1280765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9C6C435F-0F04-A7BB-337B-6B56097504AB}"/>
                  </a:ext>
                </a:extLst>
              </p:cNvPr>
              <p:cNvSpPr/>
              <p:nvPr/>
            </p:nvSpPr>
            <p:spPr>
              <a:xfrm flipH="1">
                <a:off x="1920237" y="1280765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AF952A5B-3FBE-1C9E-96BA-3072425F9385}"/>
                  </a:ext>
                </a:extLst>
              </p:cNvPr>
              <p:cNvSpPr/>
              <p:nvPr/>
            </p:nvSpPr>
            <p:spPr>
              <a:xfrm>
                <a:off x="1920239" y="1912677"/>
                <a:ext cx="640080" cy="640079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04EC06B8-4F6F-0BF7-13E3-A9CE81209EF7}"/>
                  </a:ext>
                </a:extLst>
              </p:cNvPr>
              <p:cNvSpPr/>
              <p:nvPr/>
            </p:nvSpPr>
            <p:spPr>
              <a:xfrm>
                <a:off x="640077" y="1922724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2333E314-7614-9E4F-C80D-F1565E7B1471}"/>
                  </a:ext>
                </a:extLst>
              </p:cNvPr>
              <p:cNvSpPr/>
              <p:nvPr/>
            </p:nvSpPr>
            <p:spPr>
              <a:xfrm>
                <a:off x="5116239" y="640685"/>
                <a:ext cx="640080" cy="640079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247A647E-534B-B7D2-26A2-B41722BB6A88}"/>
                  </a:ext>
                </a:extLst>
              </p:cNvPr>
              <p:cNvSpPr/>
              <p:nvPr/>
            </p:nvSpPr>
            <p:spPr>
              <a:xfrm>
                <a:off x="730759" y="1368121"/>
                <a:ext cx="457200" cy="45720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253D6902-CB10-9A6F-9A9D-3B19B2AA941F}"/>
                  </a:ext>
                </a:extLst>
              </p:cNvPr>
              <p:cNvSpPr/>
              <p:nvPr/>
            </p:nvSpPr>
            <p:spPr>
              <a:xfrm>
                <a:off x="91439" y="92045"/>
                <a:ext cx="457200" cy="45720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085BEB34-B83B-1103-004F-71629F24F757}"/>
                  </a:ext>
                </a:extLst>
              </p:cNvPr>
              <p:cNvSpPr/>
              <p:nvPr/>
            </p:nvSpPr>
            <p:spPr>
              <a:xfrm>
                <a:off x="2650151" y="734498"/>
                <a:ext cx="457200" cy="45720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0FDC7888-94FD-9D20-35BB-6AA8EE5C4C0E}"/>
                  </a:ext>
                </a:extLst>
              </p:cNvPr>
              <p:cNvSpPr/>
              <p:nvPr/>
            </p:nvSpPr>
            <p:spPr>
              <a:xfrm>
                <a:off x="1377051" y="92045"/>
                <a:ext cx="457200" cy="45720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10536A84-08E2-C629-DFE4-3EA61BA2FA31}"/>
                  </a:ext>
                </a:extLst>
              </p:cNvPr>
              <p:cNvSpPr/>
              <p:nvPr/>
            </p:nvSpPr>
            <p:spPr>
              <a:xfrm>
                <a:off x="2011435" y="1368121"/>
                <a:ext cx="457200" cy="45720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2FCB3574-1A91-26DD-5F4B-2A97427B145A}"/>
                  </a:ext>
                </a:extLst>
              </p:cNvPr>
              <p:cNvSpPr/>
              <p:nvPr/>
            </p:nvSpPr>
            <p:spPr>
              <a:xfrm>
                <a:off x="91196" y="2005548"/>
                <a:ext cx="457200" cy="45720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C7FB4172-D40D-484C-EEA9-89C743566AB4}"/>
                  </a:ext>
                </a:extLst>
              </p:cNvPr>
              <p:cNvSpPr/>
              <p:nvPr/>
            </p:nvSpPr>
            <p:spPr>
              <a:xfrm>
                <a:off x="3289311" y="96975"/>
                <a:ext cx="457200" cy="45720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3601454-8A62-1124-F15A-4D3794957120}"/>
                </a:ext>
              </a:extLst>
            </p:cNvPr>
            <p:cNvSpPr/>
            <p:nvPr/>
          </p:nvSpPr>
          <p:spPr>
            <a:xfrm flipH="1">
              <a:off x="6903720" y="1"/>
              <a:ext cx="320040" cy="320040"/>
            </a:xfrm>
            <a:prstGeom prst="rect">
              <a:avLst/>
            </a:prstGeom>
            <a:solidFill>
              <a:srgbClr val="DD3F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93151F9-200C-2E68-9BFF-4C985251671B}"/>
                </a:ext>
              </a:extLst>
            </p:cNvPr>
            <p:cNvSpPr/>
            <p:nvPr/>
          </p:nvSpPr>
          <p:spPr>
            <a:xfrm flipH="1">
              <a:off x="6583681" y="1"/>
              <a:ext cx="320040" cy="320040"/>
            </a:xfrm>
            <a:prstGeom prst="rect">
              <a:avLst/>
            </a:prstGeom>
            <a:solidFill>
              <a:srgbClr val="6C85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66B8E9D-8846-8B4F-BEA7-967EE7CE9522}"/>
                </a:ext>
              </a:extLst>
            </p:cNvPr>
            <p:cNvSpPr/>
            <p:nvPr/>
          </p:nvSpPr>
          <p:spPr>
            <a:xfrm>
              <a:off x="6263641" y="1"/>
              <a:ext cx="320040" cy="320040"/>
            </a:xfrm>
            <a:prstGeom prst="rect">
              <a:avLst/>
            </a:prstGeom>
            <a:solidFill>
              <a:srgbClr val="3242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92910CE-88A0-4CA7-449C-C7AD2375C068}"/>
                </a:ext>
              </a:extLst>
            </p:cNvPr>
            <p:cNvSpPr/>
            <p:nvPr/>
          </p:nvSpPr>
          <p:spPr>
            <a:xfrm flipH="1">
              <a:off x="6949820" y="43679"/>
              <a:ext cx="228600" cy="228600"/>
            </a:xfrm>
            <a:prstGeom prst="rect">
              <a:avLst/>
            </a:prstGeom>
            <a:solidFill>
              <a:srgbClr val="3242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00CDD33-89D7-AE81-019D-4A39C36CE31A}"/>
                </a:ext>
              </a:extLst>
            </p:cNvPr>
            <p:cNvSpPr/>
            <p:nvPr/>
          </p:nvSpPr>
          <p:spPr>
            <a:xfrm flipH="1">
              <a:off x="6309482" y="43679"/>
              <a:ext cx="228600" cy="228600"/>
            </a:xfrm>
            <a:prstGeom prst="rect">
              <a:avLst/>
            </a:prstGeom>
            <a:solidFill>
              <a:srgbClr val="8E8F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F768013-D1AD-F893-E652-5E58E5C49635}"/>
                </a:ext>
              </a:extLst>
            </p:cNvPr>
            <p:cNvSpPr/>
            <p:nvPr/>
          </p:nvSpPr>
          <p:spPr>
            <a:xfrm>
              <a:off x="5943600" y="0"/>
              <a:ext cx="320040" cy="320040"/>
            </a:xfrm>
            <a:prstGeom prst="rect">
              <a:avLst/>
            </a:prstGeom>
            <a:solidFill>
              <a:srgbClr val="8E8F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7968FBE-F728-E1C1-0D52-A4AF0E44DBC6}"/>
                </a:ext>
              </a:extLst>
            </p:cNvPr>
            <p:cNvSpPr/>
            <p:nvPr/>
          </p:nvSpPr>
          <p:spPr>
            <a:xfrm>
              <a:off x="5623560" y="0"/>
              <a:ext cx="320040" cy="320040"/>
            </a:xfrm>
            <a:prstGeom prst="rect">
              <a:avLst/>
            </a:prstGeom>
            <a:solidFill>
              <a:srgbClr val="EDE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574120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Mentoring Cycle Timeline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74396660"/>
              </p:ext>
            </p:extLst>
          </p:nvPr>
        </p:nvGraphicFramePr>
        <p:xfrm>
          <a:off x="371102" y="1484255"/>
          <a:ext cx="11436823" cy="5049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1864D-6B34-4683-8CBD-92412E369C8D}" type="slidenum">
              <a:rPr lang="en-US" smtClean="0"/>
              <a:t>6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310019B-EA9D-B1F0-F0A1-DF3210CE06FC}"/>
              </a:ext>
            </a:extLst>
          </p:cNvPr>
          <p:cNvGrpSpPr/>
          <p:nvPr/>
        </p:nvGrpSpPr>
        <p:grpSpPr>
          <a:xfrm>
            <a:off x="8671560" y="0"/>
            <a:ext cx="3520440" cy="1600505"/>
            <a:chOff x="5623560" y="0"/>
            <a:chExt cx="3520440" cy="160050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81D1E5D-8084-C3A6-AD2B-7D2547A88919}"/>
                </a:ext>
              </a:extLst>
            </p:cNvPr>
            <p:cNvGrpSpPr>
              <a:grpSpLocks noChangeAspect="1"/>
            </p:cNvGrpSpPr>
            <p:nvPr/>
          </p:nvGrpSpPr>
          <p:grpSpPr>
            <a:xfrm flipH="1">
              <a:off x="6265840" y="0"/>
              <a:ext cx="2878160" cy="1600505"/>
              <a:chOff x="-1" y="0"/>
              <a:chExt cx="5756320" cy="3201005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3330429-3777-FC9E-E04F-B6334E4386AA}"/>
                  </a:ext>
                </a:extLst>
              </p:cNvPr>
              <p:cNvSpPr/>
              <p:nvPr/>
            </p:nvSpPr>
            <p:spPr>
              <a:xfrm>
                <a:off x="-1" y="0"/>
                <a:ext cx="640080" cy="640080"/>
              </a:xfrm>
              <a:prstGeom prst="rect">
                <a:avLst/>
              </a:prstGeom>
              <a:solidFill>
                <a:srgbClr val="DD3F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80E2D15-DF48-3EE0-9E09-2CDF1306250F}"/>
                  </a:ext>
                </a:extLst>
              </p:cNvPr>
              <p:cNvSpPr/>
              <p:nvPr/>
            </p:nvSpPr>
            <p:spPr>
              <a:xfrm>
                <a:off x="2560319" y="0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546FE5E-30C1-C841-CB83-DB3202DA3893}"/>
                  </a:ext>
                </a:extLst>
              </p:cNvPr>
              <p:cNvSpPr/>
              <p:nvPr/>
            </p:nvSpPr>
            <p:spPr>
              <a:xfrm>
                <a:off x="1920239" y="0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CCBAC19-8304-AFCA-392B-F1F72E002271}"/>
                  </a:ext>
                </a:extLst>
              </p:cNvPr>
              <p:cNvSpPr/>
              <p:nvPr/>
            </p:nvSpPr>
            <p:spPr>
              <a:xfrm>
                <a:off x="1280159" y="0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E46CFC21-468E-2CE5-D4AC-6F1570D86EC3}"/>
                  </a:ext>
                </a:extLst>
              </p:cNvPr>
              <p:cNvSpPr/>
              <p:nvPr/>
            </p:nvSpPr>
            <p:spPr>
              <a:xfrm>
                <a:off x="640079" y="0"/>
                <a:ext cx="640080" cy="64008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B7AB18C-9BC3-DB85-4BFF-DDB8D880E476}"/>
                  </a:ext>
                </a:extLst>
              </p:cNvPr>
              <p:cNvSpPr/>
              <p:nvPr/>
            </p:nvSpPr>
            <p:spPr>
              <a:xfrm flipH="1">
                <a:off x="2560319" y="640685"/>
                <a:ext cx="640080" cy="640080"/>
              </a:xfrm>
              <a:prstGeom prst="rect">
                <a:avLst/>
              </a:prstGeom>
              <a:solidFill>
                <a:srgbClr val="DD3F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5EFE0D4-12A2-AB4D-37D7-222BB8C394E6}"/>
                  </a:ext>
                </a:extLst>
              </p:cNvPr>
              <p:cNvSpPr/>
              <p:nvPr/>
            </p:nvSpPr>
            <p:spPr>
              <a:xfrm flipH="1">
                <a:off x="-1" y="640685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B1AFCC36-DC26-A198-D0D4-EF2589A6D484}"/>
                  </a:ext>
                </a:extLst>
              </p:cNvPr>
              <p:cNvSpPr/>
              <p:nvPr/>
            </p:nvSpPr>
            <p:spPr>
              <a:xfrm flipH="1">
                <a:off x="640079" y="640685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745B2763-E07F-7A18-78B9-B95B3E413A85}"/>
                  </a:ext>
                </a:extLst>
              </p:cNvPr>
              <p:cNvSpPr/>
              <p:nvPr/>
            </p:nvSpPr>
            <p:spPr>
              <a:xfrm flipH="1">
                <a:off x="1280159" y="640685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235FDB0D-189F-B9BE-5221-5D59536DB68F}"/>
                  </a:ext>
                </a:extLst>
              </p:cNvPr>
              <p:cNvSpPr/>
              <p:nvPr/>
            </p:nvSpPr>
            <p:spPr>
              <a:xfrm flipH="1">
                <a:off x="1920239" y="640685"/>
                <a:ext cx="640080" cy="64008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C24F659C-A3E9-1E6F-0152-86F0F5F31964}"/>
                  </a:ext>
                </a:extLst>
              </p:cNvPr>
              <p:cNvSpPr/>
              <p:nvPr/>
            </p:nvSpPr>
            <p:spPr>
              <a:xfrm>
                <a:off x="3200399" y="640685"/>
                <a:ext cx="640080" cy="640079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C6DE12ED-C8A3-71C5-A5C5-7B8A97112E90}"/>
                  </a:ext>
                </a:extLst>
              </p:cNvPr>
              <p:cNvSpPr/>
              <p:nvPr/>
            </p:nvSpPr>
            <p:spPr>
              <a:xfrm>
                <a:off x="3200399" y="0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0FE457BE-0743-4015-5C70-6F86A2D66D2A}"/>
                  </a:ext>
                </a:extLst>
              </p:cNvPr>
              <p:cNvSpPr/>
              <p:nvPr/>
            </p:nvSpPr>
            <p:spPr>
              <a:xfrm>
                <a:off x="3289311" y="734499"/>
                <a:ext cx="457200" cy="457199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EE8A4B98-DAE9-3737-44DA-EF891BD37699}"/>
                  </a:ext>
                </a:extLst>
              </p:cNvPr>
              <p:cNvSpPr/>
              <p:nvPr/>
            </p:nvSpPr>
            <p:spPr>
              <a:xfrm>
                <a:off x="0" y="1280765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6999B19-84EC-4579-01EB-6ABF329EB874}"/>
                  </a:ext>
                </a:extLst>
              </p:cNvPr>
              <p:cNvSpPr/>
              <p:nvPr/>
            </p:nvSpPr>
            <p:spPr>
              <a:xfrm>
                <a:off x="-1" y="1920845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10FE672A-AB1E-0B7B-F7EB-E409347A3A13}"/>
                  </a:ext>
                </a:extLst>
              </p:cNvPr>
              <p:cNvSpPr/>
              <p:nvPr/>
            </p:nvSpPr>
            <p:spPr>
              <a:xfrm>
                <a:off x="-1" y="2560925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F0840F39-7D0C-7FD3-7C27-5D7352C5E1C2}"/>
                  </a:ext>
                </a:extLst>
              </p:cNvPr>
              <p:cNvSpPr/>
              <p:nvPr/>
            </p:nvSpPr>
            <p:spPr>
              <a:xfrm>
                <a:off x="640079" y="1280765"/>
                <a:ext cx="640080" cy="640080"/>
              </a:xfrm>
              <a:prstGeom prst="rect">
                <a:avLst/>
              </a:prstGeom>
              <a:solidFill>
                <a:srgbClr val="DD3F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A07C77FD-C77A-73E6-5072-823BEBAE2B6B}"/>
                  </a:ext>
                </a:extLst>
              </p:cNvPr>
              <p:cNvSpPr/>
              <p:nvPr/>
            </p:nvSpPr>
            <p:spPr>
              <a:xfrm>
                <a:off x="1280158" y="1280765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A0E7660A-D54A-CAC0-4C1A-A74A1305AE37}"/>
                  </a:ext>
                </a:extLst>
              </p:cNvPr>
              <p:cNvSpPr/>
              <p:nvPr/>
            </p:nvSpPr>
            <p:spPr>
              <a:xfrm flipH="1">
                <a:off x="1920237" y="1280765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D2A3EC68-E298-E1C2-7F73-AE4C251D88C1}"/>
                  </a:ext>
                </a:extLst>
              </p:cNvPr>
              <p:cNvSpPr/>
              <p:nvPr/>
            </p:nvSpPr>
            <p:spPr>
              <a:xfrm>
                <a:off x="1920239" y="1912677"/>
                <a:ext cx="640080" cy="640079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94A73C8-28AA-63EA-6ED6-09F01746C321}"/>
                  </a:ext>
                </a:extLst>
              </p:cNvPr>
              <p:cNvSpPr/>
              <p:nvPr/>
            </p:nvSpPr>
            <p:spPr>
              <a:xfrm>
                <a:off x="640077" y="1922724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CE55BAD6-882B-7C19-159B-82480925F41A}"/>
                  </a:ext>
                </a:extLst>
              </p:cNvPr>
              <p:cNvSpPr/>
              <p:nvPr/>
            </p:nvSpPr>
            <p:spPr>
              <a:xfrm>
                <a:off x="5116239" y="640685"/>
                <a:ext cx="640080" cy="640079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B0DE315D-87A6-5820-939B-0166BB6B00DA}"/>
                  </a:ext>
                </a:extLst>
              </p:cNvPr>
              <p:cNvSpPr/>
              <p:nvPr/>
            </p:nvSpPr>
            <p:spPr>
              <a:xfrm>
                <a:off x="730759" y="1368121"/>
                <a:ext cx="457200" cy="45720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1D85AA0F-D504-550C-94FB-4CDBC600627C}"/>
                  </a:ext>
                </a:extLst>
              </p:cNvPr>
              <p:cNvSpPr/>
              <p:nvPr/>
            </p:nvSpPr>
            <p:spPr>
              <a:xfrm>
                <a:off x="91439" y="92045"/>
                <a:ext cx="457200" cy="45720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F52091C8-4A3E-CE5A-A9A8-4BBE616DA1DD}"/>
                  </a:ext>
                </a:extLst>
              </p:cNvPr>
              <p:cNvSpPr/>
              <p:nvPr/>
            </p:nvSpPr>
            <p:spPr>
              <a:xfrm>
                <a:off x="2650151" y="734498"/>
                <a:ext cx="457200" cy="45720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1A4A7845-75C5-78C6-B9DD-0296788D764E}"/>
                  </a:ext>
                </a:extLst>
              </p:cNvPr>
              <p:cNvSpPr/>
              <p:nvPr/>
            </p:nvSpPr>
            <p:spPr>
              <a:xfrm>
                <a:off x="1377051" y="92045"/>
                <a:ext cx="457200" cy="45720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0B5535B4-305B-4AD0-1027-4E8F748AE555}"/>
                  </a:ext>
                </a:extLst>
              </p:cNvPr>
              <p:cNvSpPr/>
              <p:nvPr/>
            </p:nvSpPr>
            <p:spPr>
              <a:xfrm>
                <a:off x="2011435" y="1368121"/>
                <a:ext cx="457200" cy="45720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7110320F-90FE-1C06-C1CA-BB9F7E763067}"/>
                  </a:ext>
                </a:extLst>
              </p:cNvPr>
              <p:cNvSpPr/>
              <p:nvPr/>
            </p:nvSpPr>
            <p:spPr>
              <a:xfrm>
                <a:off x="91196" y="2005548"/>
                <a:ext cx="457200" cy="45720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736A9582-9FBB-5C8A-2A62-EC47F56DC3DC}"/>
                  </a:ext>
                </a:extLst>
              </p:cNvPr>
              <p:cNvSpPr/>
              <p:nvPr/>
            </p:nvSpPr>
            <p:spPr>
              <a:xfrm>
                <a:off x="3289311" y="96975"/>
                <a:ext cx="457200" cy="45720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B53E4FB-EB17-4D66-B875-7E76D80DD595}"/>
                </a:ext>
              </a:extLst>
            </p:cNvPr>
            <p:cNvSpPr/>
            <p:nvPr/>
          </p:nvSpPr>
          <p:spPr>
            <a:xfrm flipH="1">
              <a:off x="6903720" y="1"/>
              <a:ext cx="320040" cy="320040"/>
            </a:xfrm>
            <a:prstGeom prst="rect">
              <a:avLst/>
            </a:prstGeom>
            <a:solidFill>
              <a:srgbClr val="DD3F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E068446-E8C7-0ADC-8C27-1C4AD03326DF}"/>
                </a:ext>
              </a:extLst>
            </p:cNvPr>
            <p:cNvSpPr/>
            <p:nvPr/>
          </p:nvSpPr>
          <p:spPr>
            <a:xfrm flipH="1">
              <a:off x="6583681" y="1"/>
              <a:ext cx="320040" cy="320040"/>
            </a:xfrm>
            <a:prstGeom prst="rect">
              <a:avLst/>
            </a:prstGeom>
            <a:solidFill>
              <a:srgbClr val="6C85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440E746-3058-C17A-3690-8607038CAF74}"/>
                </a:ext>
              </a:extLst>
            </p:cNvPr>
            <p:cNvSpPr/>
            <p:nvPr/>
          </p:nvSpPr>
          <p:spPr>
            <a:xfrm>
              <a:off x="6263641" y="1"/>
              <a:ext cx="320040" cy="320040"/>
            </a:xfrm>
            <a:prstGeom prst="rect">
              <a:avLst/>
            </a:prstGeom>
            <a:solidFill>
              <a:srgbClr val="3242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631514D-067E-0A12-926C-2085C43DCC6E}"/>
                </a:ext>
              </a:extLst>
            </p:cNvPr>
            <p:cNvSpPr/>
            <p:nvPr/>
          </p:nvSpPr>
          <p:spPr>
            <a:xfrm flipH="1">
              <a:off x="6949820" y="43679"/>
              <a:ext cx="228600" cy="228600"/>
            </a:xfrm>
            <a:prstGeom prst="rect">
              <a:avLst/>
            </a:prstGeom>
            <a:solidFill>
              <a:srgbClr val="3242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83327B3-80DC-CB24-0EA5-DC2074B24955}"/>
                </a:ext>
              </a:extLst>
            </p:cNvPr>
            <p:cNvSpPr/>
            <p:nvPr/>
          </p:nvSpPr>
          <p:spPr>
            <a:xfrm flipH="1">
              <a:off x="6309482" y="43679"/>
              <a:ext cx="228600" cy="228600"/>
            </a:xfrm>
            <a:prstGeom prst="rect">
              <a:avLst/>
            </a:prstGeom>
            <a:solidFill>
              <a:srgbClr val="8E8F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5CA8A76-A425-FB7F-99D1-9125384259F9}"/>
                </a:ext>
              </a:extLst>
            </p:cNvPr>
            <p:cNvSpPr/>
            <p:nvPr/>
          </p:nvSpPr>
          <p:spPr>
            <a:xfrm>
              <a:off x="5943600" y="0"/>
              <a:ext cx="320040" cy="320040"/>
            </a:xfrm>
            <a:prstGeom prst="rect">
              <a:avLst/>
            </a:prstGeom>
            <a:solidFill>
              <a:srgbClr val="8E8F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C3C5CCC-562F-D1B4-1D63-6609DC359FCB}"/>
                </a:ext>
              </a:extLst>
            </p:cNvPr>
            <p:cNvSpPr/>
            <p:nvPr/>
          </p:nvSpPr>
          <p:spPr>
            <a:xfrm>
              <a:off x="5623560" y="0"/>
              <a:ext cx="320040" cy="320040"/>
            </a:xfrm>
            <a:prstGeom prst="rect">
              <a:avLst/>
            </a:prstGeom>
            <a:solidFill>
              <a:srgbClr val="EDE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416497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LSAMP Bridge to the Doctorate (BD)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Funded by the National Science Foundation</a:t>
            </a:r>
          </a:p>
          <a:p>
            <a:r>
              <a:rPr lang="en-US" dirty="0"/>
              <a:t>Operating since 2003</a:t>
            </a:r>
          </a:p>
          <a:p>
            <a:r>
              <a:rPr lang="en-US" dirty="0"/>
              <a:t>Supports multidisciplinary graduate student cohorts</a:t>
            </a:r>
            <a:endParaRPr lang="en-US" dirty="0">
              <a:cs typeface="Calibri"/>
            </a:endParaRPr>
          </a:p>
          <a:p>
            <a:r>
              <a:rPr lang="en-US" dirty="0"/>
              <a:t>Provides competitive two-year fellowships</a:t>
            </a:r>
            <a:endParaRPr lang="en-US" dirty="0">
              <a:cs typeface="Calibri"/>
            </a:endParaRPr>
          </a:p>
          <a:p>
            <a:r>
              <a:rPr lang="en-US" dirty="0"/>
              <a:t>Includes a professional development component (BD seminar)</a:t>
            </a:r>
            <a:endParaRPr lang="en-US" dirty="0">
              <a:cs typeface="Calibri"/>
            </a:endParaRPr>
          </a:p>
          <a:p>
            <a:r>
              <a:rPr lang="en-US" dirty="0"/>
              <a:t>LSAMP institutions: UTEP (7), UTA (2), UTD (1), UTRGV (1), UTSA (1)</a:t>
            </a:r>
            <a:endParaRPr lang="en-US" dirty="0">
              <a:cs typeface="Calibri"/>
            </a:endParaRPr>
          </a:p>
          <a:p>
            <a:r>
              <a:rPr lang="en-US" dirty="0"/>
              <a:t>Most recent BD cohort (12 Ph.D. students) at UTEP</a:t>
            </a:r>
            <a:endParaRPr lang="en-US" dirty="0">
              <a:cs typeface="Calibri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1864D-6B34-4683-8CBD-92412E369C8D}" type="slidenum">
              <a:rPr lang="en-US" smtClean="0"/>
              <a:t>7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CDE06F0-D9C1-3EC5-8EA8-EE3B6556A4D4}"/>
              </a:ext>
            </a:extLst>
          </p:cNvPr>
          <p:cNvGrpSpPr/>
          <p:nvPr/>
        </p:nvGrpSpPr>
        <p:grpSpPr>
          <a:xfrm>
            <a:off x="8671560" y="0"/>
            <a:ext cx="3520440" cy="1600505"/>
            <a:chOff x="5623560" y="0"/>
            <a:chExt cx="3520440" cy="16005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2BE861A-EB06-FE6A-FF14-2F1C64895D26}"/>
                </a:ext>
              </a:extLst>
            </p:cNvPr>
            <p:cNvGrpSpPr>
              <a:grpSpLocks noChangeAspect="1"/>
            </p:cNvGrpSpPr>
            <p:nvPr/>
          </p:nvGrpSpPr>
          <p:grpSpPr>
            <a:xfrm flipH="1">
              <a:off x="6265840" y="0"/>
              <a:ext cx="2878160" cy="1600505"/>
              <a:chOff x="-1" y="0"/>
              <a:chExt cx="5756320" cy="3201005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1EFFE90-7E9F-AA03-C3E8-138ACCB80C43}"/>
                  </a:ext>
                </a:extLst>
              </p:cNvPr>
              <p:cNvSpPr/>
              <p:nvPr/>
            </p:nvSpPr>
            <p:spPr>
              <a:xfrm>
                <a:off x="-1" y="0"/>
                <a:ext cx="640080" cy="640080"/>
              </a:xfrm>
              <a:prstGeom prst="rect">
                <a:avLst/>
              </a:prstGeom>
              <a:solidFill>
                <a:srgbClr val="DD3F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943B201-FFAF-3729-341D-471FD0C6F712}"/>
                  </a:ext>
                </a:extLst>
              </p:cNvPr>
              <p:cNvSpPr/>
              <p:nvPr/>
            </p:nvSpPr>
            <p:spPr>
              <a:xfrm>
                <a:off x="2560319" y="0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E73DE6B-D2F6-059B-73EA-CD798262A217}"/>
                  </a:ext>
                </a:extLst>
              </p:cNvPr>
              <p:cNvSpPr/>
              <p:nvPr/>
            </p:nvSpPr>
            <p:spPr>
              <a:xfrm>
                <a:off x="1920239" y="0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33B6541-DA51-F784-B809-2908F90A6D1B}"/>
                  </a:ext>
                </a:extLst>
              </p:cNvPr>
              <p:cNvSpPr/>
              <p:nvPr/>
            </p:nvSpPr>
            <p:spPr>
              <a:xfrm>
                <a:off x="1280159" y="0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E69F01C-791D-BD13-E6EE-EC9C965029EF}"/>
                  </a:ext>
                </a:extLst>
              </p:cNvPr>
              <p:cNvSpPr/>
              <p:nvPr/>
            </p:nvSpPr>
            <p:spPr>
              <a:xfrm>
                <a:off x="640079" y="0"/>
                <a:ext cx="640080" cy="64008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A9DB8A23-BD69-9EAC-E52F-5EE3E1289788}"/>
                  </a:ext>
                </a:extLst>
              </p:cNvPr>
              <p:cNvSpPr/>
              <p:nvPr/>
            </p:nvSpPr>
            <p:spPr>
              <a:xfrm flipH="1">
                <a:off x="2560319" y="640685"/>
                <a:ext cx="640080" cy="640080"/>
              </a:xfrm>
              <a:prstGeom prst="rect">
                <a:avLst/>
              </a:prstGeom>
              <a:solidFill>
                <a:srgbClr val="DD3F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90ADF1C5-E1EA-1C61-CB60-6D8F91685F19}"/>
                  </a:ext>
                </a:extLst>
              </p:cNvPr>
              <p:cNvSpPr/>
              <p:nvPr/>
            </p:nvSpPr>
            <p:spPr>
              <a:xfrm flipH="1">
                <a:off x="-1" y="640685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88075C5-E7E3-9E32-8094-D1F9AB755808}"/>
                  </a:ext>
                </a:extLst>
              </p:cNvPr>
              <p:cNvSpPr/>
              <p:nvPr/>
            </p:nvSpPr>
            <p:spPr>
              <a:xfrm flipH="1">
                <a:off x="640079" y="640685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973B30A2-30E2-EAA7-0D2F-981B44642A71}"/>
                  </a:ext>
                </a:extLst>
              </p:cNvPr>
              <p:cNvSpPr/>
              <p:nvPr/>
            </p:nvSpPr>
            <p:spPr>
              <a:xfrm flipH="1">
                <a:off x="1280159" y="640685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1AAC11D-5201-69A9-9960-A83C1BB0260C}"/>
                  </a:ext>
                </a:extLst>
              </p:cNvPr>
              <p:cNvSpPr/>
              <p:nvPr/>
            </p:nvSpPr>
            <p:spPr>
              <a:xfrm flipH="1">
                <a:off x="1920239" y="640685"/>
                <a:ext cx="640080" cy="64008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1638FEB6-5FAA-6056-5D0C-31B3D3614F62}"/>
                  </a:ext>
                </a:extLst>
              </p:cNvPr>
              <p:cNvSpPr/>
              <p:nvPr/>
            </p:nvSpPr>
            <p:spPr>
              <a:xfrm>
                <a:off x="3200399" y="640685"/>
                <a:ext cx="640080" cy="640079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08D4594-1866-E7B6-D2F2-7720909A5226}"/>
                  </a:ext>
                </a:extLst>
              </p:cNvPr>
              <p:cNvSpPr/>
              <p:nvPr/>
            </p:nvSpPr>
            <p:spPr>
              <a:xfrm>
                <a:off x="3200399" y="0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A12C75B7-3212-7813-112A-5D7C149A01CA}"/>
                  </a:ext>
                </a:extLst>
              </p:cNvPr>
              <p:cNvSpPr/>
              <p:nvPr/>
            </p:nvSpPr>
            <p:spPr>
              <a:xfrm>
                <a:off x="3289311" y="734499"/>
                <a:ext cx="457200" cy="457199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88FDFBDE-2440-E596-F777-DE5819573672}"/>
                  </a:ext>
                </a:extLst>
              </p:cNvPr>
              <p:cNvSpPr/>
              <p:nvPr/>
            </p:nvSpPr>
            <p:spPr>
              <a:xfrm>
                <a:off x="0" y="1280765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895AFAB3-DC36-BFB4-A52B-D1F9EFD28EF4}"/>
                  </a:ext>
                </a:extLst>
              </p:cNvPr>
              <p:cNvSpPr/>
              <p:nvPr/>
            </p:nvSpPr>
            <p:spPr>
              <a:xfrm>
                <a:off x="-1" y="1920845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0686D73-DDEF-48A6-F6AF-CE4DC36289D2}"/>
                  </a:ext>
                </a:extLst>
              </p:cNvPr>
              <p:cNvSpPr/>
              <p:nvPr/>
            </p:nvSpPr>
            <p:spPr>
              <a:xfrm>
                <a:off x="-1" y="2560925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7F947EDE-EAAE-DC0C-9020-E80DE3E7D186}"/>
                  </a:ext>
                </a:extLst>
              </p:cNvPr>
              <p:cNvSpPr/>
              <p:nvPr/>
            </p:nvSpPr>
            <p:spPr>
              <a:xfrm>
                <a:off x="640079" y="1280765"/>
                <a:ext cx="640080" cy="640080"/>
              </a:xfrm>
              <a:prstGeom prst="rect">
                <a:avLst/>
              </a:prstGeom>
              <a:solidFill>
                <a:srgbClr val="DD3F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1751AC07-8ECB-BF81-1525-D5704B8D6914}"/>
                  </a:ext>
                </a:extLst>
              </p:cNvPr>
              <p:cNvSpPr/>
              <p:nvPr/>
            </p:nvSpPr>
            <p:spPr>
              <a:xfrm>
                <a:off x="1280158" y="1280765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DCFD3EA1-D6CD-BDA6-1A52-4B8FCDAEEE0B}"/>
                  </a:ext>
                </a:extLst>
              </p:cNvPr>
              <p:cNvSpPr/>
              <p:nvPr/>
            </p:nvSpPr>
            <p:spPr>
              <a:xfrm flipH="1">
                <a:off x="1920237" y="1280765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AB6EE9D2-8281-24ED-BB2C-0FCE93AB1A31}"/>
                  </a:ext>
                </a:extLst>
              </p:cNvPr>
              <p:cNvSpPr/>
              <p:nvPr/>
            </p:nvSpPr>
            <p:spPr>
              <a:xfrm>
                <a:off x="1920239" y="1912677"/>
                <a:ext cx="640080" cy="640079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8459DDB8-D07E-D58A-3F44-92118884A4E5}"/>
                  </a:ext>
                </a:extLst>
              </p:cNvPr>
              <p:cNvSpPr/>
              <p:nvPr/>
            </p:nvSpPr>
            <p:spPr>
              <a:xfrm>
                <a:off x="640077" y="1922724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01526DE-182A-C3B7-189F-36AAC1F6A362}"/>
                  </a:ext>
                </a:extLst>
              </p:cNvPr>
              <p:cNvSpPr/>
              <p:nvPr/>
            </p:nvSpPr>
            <p:spPr>
              <a:xfrm>
                <a:off x="5116239" y="640685"/>
                <a:ext cx="640080" cy="640079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7955BB1C-E2E1-7350-F6D1-E2C01A404DB1}"/>
                  </a:ext>
                </a:extLst>
              </p:cNvPr>
              <p:cNvSpPr/>
              <p:nvPr/>
            </p:nvSpPr>
            <p:spPr>
              <a:xfrm>
                <a:off x="730759" y="1368121"/>
                <a:ext cx="457200" cy="45720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0B5245C-0F22-9CAF-24D8-1BE9BC18F967}"/>
                  </a:ext>
                </a:extLst>
              </p:cNvPr>
              <p:cNvSpPr/>
              <p:nvPr/>
            </p:nvSpPr>
            <p:spPr>
              <a:xfrm>
                <a:off x="91439" y="92045"/>
                <a:ext cx="457200" cy="45720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10195872-B3C9-B569-553B-69D704B8FC3A}"/>
                  </a:ext>
                </a:extLst>
              </p:cNvPr>
              <p:cNvSpPr/>
              <p:nvPr/>
            </p:nvSpPr>
            <p:spPr>
              <a:xfrm>
                <a:off x="2650151" y="734498"/>
                <a:ext cx="457200" cy="45720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ADA8FFD1-FE89-CB27-BD50-943E6C965505}"/>
                  </a:ext>
                </a:extLst>
              </p:cNvPr>
              <p:cNvSpPr/>
              <p:nvPr/>
            </p:nvSpPr>
            <p:spPr>
              <a:xfrm>
                <a:off x="1377051" y="92045"/>
                <a:ext cx="457200" cy="45720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01C91EBA-5EC1-0BDC-B8A0-EA89FD84868B}"/>
                  </a:ext>
                </a:extLst>
              </p:cNvPr>
              <p:cNvSpPr/>
              <p:nvPr/>
            </p:nvSpPr>
            <p:spPr>
              <a:xfrm>
                <a:off x="2011435" y="1368121"/>
                <a:ext cx="457200" cy="45720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356AB50E-444E-056E-EBFA-7FC474D7E7CD}"/>
                  </a:ext>
                </a:extLst>
              </p:cNvPr>
              <p:cNvSpPr/>
              <p:nvPr/>
            </p:nvSpPr>
            <p:spPr>
              <a:xfrm>
                <a:off x="91196" y="2005548"/>
                <a:ext cx="457200" cy="45720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0ACEE3C1-1CF5-B651-9CFC-CF97D1ED07AD}"/>
                  </a:ext>
                </a:extLst>
              </p:cNvPr>
              <p:cNvSpPr/>
              <p:nvPr/>
            </p:nvSpPr>
            <p:spPr>
              <a:xfrm>
                <a:off x="3289311" y="96975"/>
                <a:ext cx="457200" cy="45720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4FF142E-FB40-32F1-6F11-C3709048106E}"/>
                </a:ext>
              </a:extLst>
            </p:cNvPr>
            <p:cNvSpPr/>
            <p:nvPr/>
          </p:nvSpPr>
          <p:spPr>
            <a:xfrm flipH="1">
              <a:off x="6903720" y="1"/>
              <a:ext cx="320040" cy="320040"/>
            </a:xfrm>
            <a:prstGeom prst="rect">
              <a:avLst/>
            </a:prstGeom>
            <a:solidFill>
              <a:srgbClr val="DD3F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86BF333-709E-D078-5E8C-58D999F6831B}"/>
                </a:ext>
              </a:extLst>
            </p:cNvPr>
            <p:cNvSpPr/>
            <p:nvPr/>
          </p:nvSpPr>
          <p:spPr>
            <a:xfrm flipH="1">
              <a:off x="6583681" y="1"/>
              <a:ext cx="320040" cy="320040"/>
            </a:xfrm>
            <a:prstGeom prst="rect">
              <a:avLst/>
            </a:prstGeom>
            <a:solidFill>
              <a:srgbClr val="6C85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0900516-E1F8-C275-E988-5E4DCFE3F0B2}"/>
                </a:ext>
              </a:extLst>
            </p:cNvPr>
            <p:cNvSpPr/>
            <p:nvPr/>
          </p:nvSpPr>
          <p:spPr>
            <a:xfrm>
              <a:off x="6263641" y="1"/>
              <a:ext cx="320040" cy="320040"/>
            </a:xfrm>
            <a:prstGeom prst="rect">
              <a:avLst/>
            </a:prstGeom>
            <a:solidFill>
              <a:srgbClr val="3242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CBAA69D-BE54-CE11-12F8-41C5092092F8}"/>
                </a:ext>
              </a:extLst>
            </p:cNvPr>
            <p:cNvSpPr/>
            <p:nvPr/>
          </p:nvSpPr>
          <p:spPr>
            <a:xfrm flipH="1">
              <a:off x="6949820" y="43679"/>
              <a:ext cx="228600" cy="228600"/>
            </a:xfrm>
            <a:prstGeom prst="rect">
              <a:avLst/>
            </a:prstGeom>
            <a:solidFill>
              <a:srgbClr val="3242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D26BFFB-6280-0C5A-748C-4859BF1EE825}"/>
                </a:ext>
              </a:extLst>
            </p:cNvPr>
            <p:cNvSpPr/>
            <p:nvPr/>
          </p:nvSpPr>
          <p:spPr>
            <a:xfrm flipH="1">
              <a:off x="6309482" y="43679"/>
              <a:ext cx="228600" cy="228600"/>
            </a:xfrm>
            <a:prstGeom prst="rect">
              <a:avLst/>
            </a:prstGeom>
            <a:solidFill>
              <a:srgbClr val="8E8F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23E7C19-30E0-605C-0809-D5178105BEE1}"/>
                </a:ext>
              </a:extLst>
            </p:cNvPr>
            <p:cNvSpPr/>
            <p:nvPr/>
          </p:nvSpPr>
          <p:spPr>
            <a:xfrm>
              <a:off x="5943600" y="0"/>
              <a:ext cx="320040" cy="320040"/>
            </a:xfrm>
            <a:prstGeom prst="rect">
              <a:avLst/>
            </a:prstGeom>
            <a:solidFill>
              <a:srgbClr val="8E8F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81CE901-6759-C81E-049C-10C454396AFE}"/>
                </a:ext>
              </a:extLst>
            </p:cNvPr>
            <p:cNvSpPr/>
            <p:nvPr/>
          </p:nvSpPr>
          <p:spPr>
            <a:xfrm>
              <a:off x="5623560" y="0"/>
              <a:ext cx="320040" cy="320040"/>
            </a:xfrm>
            <a:prstGeom prst="rect">
              <a:avLst/>
            </a:prstGeom>
            <a:solidFill>
              <a:srgbClr val="EDE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086192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UTEP BD Fellows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9694530"/>
              </p:ext>
            </p:extLst>
          </p:nvPr>
        </p:nvGraphicFramePr>
        <p:xfrm>
          <a:off x="1889760" y="1816999"/>
          <a:ext cx="8412480" cy="360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857205322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473849301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119465966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32096560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Number of Participants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Earned Master’s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Earned PhD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28827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2005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29263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2008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131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2009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69614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2011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19933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2013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70201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2018*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42675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88180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9168401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1864D-6B34-4683-8CBD-92412E369C8D}" type="slidenum">
              <a:rPr lang="en-US" smtClean="0"/>
              <a:t>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887453" y="5889376"/>
            <a:ext cx="5019387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>
                <a:cs typeface="Calibri"/>
              </a:rPr>
              <a:t>*6 students are enrolled and pursuing their Ph.D.'s</a:t>
            </a:r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82F609D-AF13-3DDF-2A4D-AD8660E1A135}"/>
              </a:ext>
            </a:extLst>
          </p:cNvPr>
          <p:cNvGrpSpPr/>
          <p:nvPr/>
        </p:nvGrpSpPr>
        <p:grpSpPr>
          <a:xfrm>
            <a:off x="8671560" y="0"/>
            <a:ext cx="3520440" cy="1600505"/>
            <a:chOff x="5623560" y="0"/>
            <a:chExt cx="3520440" cy="160050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E9D6025-4A79-9C68-C4D8-69C043A9D8B4}"/>
                </a:ext>
              </a:extLst>
            </p:cNvPr>
            <p:cNvGrpSpPr>
              <a:grpSpLocks noChangeAspect="1"/>
            </p:cNvGrpSpPr>
            <p:nvPr/>
          </p:nvGrpSpPr>
          <p:grpSpPr>
            <a:xfrm flipH="1">
              <a:off x="6265840" y="0"/>
              <a:ext cx="2878160" cy="1600505"/>
              <a:chOff x="-1" y="0"/>
              <a:chExt cx="5756320" cy="3201005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EC27E726-043F-953C-7A7C-FB6733479EFB}"/>
                  </a:ext>
                </a:extLst>
              </p:cNvPr>
              <p:cNvSpPr/>
              <p:nvPr/>
            </p:nvSpPr>
            <p:spPr>
              <a:xfrm>
                <a:off x="-1" y="0"/>
                <a:ext cx="640080" cy="640080"/>
              </a:xfrm>
              <a:prstGeom prst="rect">
                <a:avLst/>
              </a:prstGeom>
              <a:solidFill>
                <a:srgbClr val="DD3F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2056836-497A-4300-B402-57DAB6D649DF}"/>
                  </a:ext>
                </a:extLst>
              </p:cNvPr>
              <p:cNvSpPr/>
              <p:nvPr/>
            </p:nvSpPr>
            <p:spPr>
              <a:xfrm>
                <a:off x="2560319" y="0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3B721012-3467-0597-8D67-98F7448295C6}"/>
                  </a:ext>
                </a:extLst>
              </p:cNvPr>
              <p:cNvSpPr/>
              <p:nvPr/>
            </p:nvSpPr>
            <p:spPr>
              <a:xfrm>
                <a:off x="1920239" y="0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01845D58-D615-B400-778B-DFBCCD71E878}"/>
                  </a:ext>
                </a:extLst>
              </p:cNvPr>
              <p:cNvSpPr/>
              <p:nvPr/>
            </p:nvSpPr>
            <p:spPr>
              <a:xfrm>
                <a:off x="1280159" y="0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5F1308A-4550-96EE-2377-1C6DF7AB9BE4}"/>
                  </a:ext>
                </a:extLst>
              </p:cNvPr>
              <p:cNvSpPr/>
              <p:nvPr/>
            </p:nvSpPr>
            <p:spPr>
              <a:xfrm>
                <a:off x="640079" y="0"/>
                <a:ext cx="640080" cy="64008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500B4A00-BA60-FD67-EC39-8C667630D431}"/>
                  </a:ext>
                </a:extLst>
              </p:cNvPr>
              <p:cNvSpPr/>
              <p:nvPr/>
            </p:nvSpPr>
            <p:spPr>
              <a:xfrm flipH="1">
                <a:off x="2560319" y="640685"/>
                <a:ext cx="640080" cy="640080"/>
              </a:xfrm>
              <a:prstGeom prst="rect">
                <a:avLst/>
              </a:prstGeom>
              <a:solidFill>
                <a:srgbClr val="DD3F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D578D987-AC26-2FA2-9F47-F46DB0B20C7D}"/>
                  </a:ext>
                </a:extLst>
              </p:cNvPr>
              <p:cNvSpPr/>
              <p:nvPr/>
            </p:nvSpPr>
            <p:spPr>
              <a:xfrm flipH="1">
                <a:off x="-1" y="640685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B6FD18C-6355-7592-6E55-C3FCF05F57F5}"/>
                  </a:ext>
                </a:extLst>
              </p:cNvPr>
              <p:cNvSpPr/>
              <p:nvPr/>
            </p:nvSpPr>
            <p:spPr>
              <a:xfrm flipH="1">
                <a:off x="640079" y="640685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FCE21216-E7A0-B365-DB78-38B080E7300F}"/>
                  </a:ext>
                </a:extLst>
              </p:cNvPr>
              <p:cNvSpPr/>
              <p:nvPr/>
            </p:nvSpPr>
            <p:spPr>
              <a:xfrm flipH="1">
                <a:off x="1280159" y="640685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C9C52CC6-F7D9-AD26-DB01-7C08F5DB4457}"/>
                  </a:ext>
                </a:extLst>
              </p:cNvPr>
              <p:cNvSpPr/>
              <p:nvPr/>
            </p:nvSpPr>
            <p:spPr>
              <a:xfrm flipH="1">
                <a:off x="1920239" y="640685"/>
                <a:ext cx="640080" cy="64008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5F6B2BC5-E9A2-B490-6E0E-4EDEAD5F852C}"/>
                  </a:ext>
                </a:extLst>
              </p:cNvPr>
              <p:cNvSpPr/>
              <p:nvPr/>
            </p:nvSpPr>
            <p:spPr>
              <a:xfrm>
                <a:off x="3200399" y="640685"/>
                <a:ext cx="640080" cy="640079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B0970D35-F408-6081-F787-EAD813070457}"/>
                  </a:ext>
                </a:extLst>
              </p:cNvPr>
              <p:cNvSpPr/>
              <p:nvPr/>
            </p:nvSpPr>
            <p:spPr>
              <a:xfrm>
                <a:off x="3200399" y="0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D842FDCE-BCB1-C0CA-DF37-2B82A5F7A7A0}"/>
                  </a:ext>
                </a:extLst>
              </p:cNvPr>
              <p:cNvSpPr/>
              <p:nvPr/>
            </p:nvSpPr>
            <p:spPr>
              <a:xfrm>
                <a:off x="3289311" y="734499"/>
                <a:ext cx="457200" cy="457199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7EF123C3-66C0-2637-CB5F-9E14F0D548EF}"/>
                  </a:ext>
                </a:extLst>
              </p:cNvPr>
              <p:cNvSpPr/>
              <p:nvPr/>
            </p:nvSpPr>
            <p:spPr>
              <a:xfrm>
                <a:off x="0" y="1280765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AA2B1AAB-43C6-AC48-4160-8A06A65282A1}"/>
                  </a:ext>
                </a:extLst>
              </p:cNvPr>
              <p:cNvSpPr/>
              <p:nvPr/>
            </p:nvSpPr>
            <p:spPr>
              <a:xfrm>
                <a:off x="-1" y="1920845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036F8373-30BC-DE41-C05D-1CCFBCE37A58}"/>
                  </a:ext>
                </a:extLst>
              </p:cNvPr>
              <p:cNvSpPr/>
              <p:nvPr/>
            </p:nvSpPr>
            <p:spPr>
              <a:xfrm>
                <a:off x="-1" y="2560925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B32F88D6-EFDB-1F44-0FCC-9C72A462211E}"/>
                  </a:ext>
                </a:extLst>
              </p:cNvPr>
              <p:cNvSpPr/>
              <p:nvPr/>
            </p:nvSpPr>
            <p:spPr>
              <a:xfrm>
                <a:off x="640079" y="1280765"/>
                <a:ext cx="640080" cy="640080"/>
              </a:xfrm>
              <a:prstGeom prst="rect">
                <a:avLst/>
              </a:prstGeom>
              <a:solidFill>
                <a:srgbClr val="DD3F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10D9A206-11A3-8024-DD10-4E29510340F4}"/>
                  </a:ext>
                </a:extLst>
              </p:cNvPr>
              <p:cNvSpPr/>
              <p:nvPr/>
            </p:nvSpPr>
            <p:spPr>
              <a:xfrm>
                <a:off x="1280158" y="1280765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5D5EEC98-C590-E3B8-470B-27453723C2FE}"/>
                  </a:ext>
                </a:extLst>
              </p:cNvPr>
              <p:cNvSpPr/>
              <p:nvPr/>
            </p:nvSpPr>
            <p:spPr>
              <a:xfrm flipH="1">
                <a:off x="1920237" y="1280765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505EEBFD-D4B3-7B3A-FE19-980219AA1375}"/>
                  </a:ext>
                </a:extLst>
              </p:cNvPr>
              <p:cNvSpPr/>
              <p:nvPr/>
            </p:nvSpPr>
            <p:spPr>
              <a:xfrm>
                <a:off x="1920239" y="1912677"/>
                <a:ext cx="640080" cy="640079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4453BD3-952F-57B5-0DA1-860522FCD333}"/>
                  </a:ext>
                </a:extLst>
              </p:cNvPr>
              <p:cNvSpPr/>
              <p:nvPr/>
            </p:nvSpPr>
            <p:spPr>
              <a:xfrm>
                <a:off x="640077" y="1922724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9A40FFFA-B647-11F8-FB6E-FF6ECF783077}"/>
                  </a:ext>
                </a:extLst>
              </p:cNvPr>
              <p:cNvSpPr/>
              <p:nvPr/>
            </p:nvSpPr>
            <p:spPr>
              <a:xfrm>
                <a:off x="5116239" y="640685"/>
                <a:ext cx="640080" cy="640079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2FC33676-62F6-26ED-0AB7-C2DC64859E7D}"/>
                  </a:ext>
                </a:extLst>
              </p:cNvPr>
              <p:cNvSpPr/>
              <p:nvPr/>
            </p:nvSpPr>
            <p:spPr>
              <a:xfrm>
                <a:off x="730759" y="1368121"/>
                <a:ext cx="457200" cy="45720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BF483879-368C-A59D-343E-653895C70FCC}"/>
                  </a:ext>
                </a:extLst>
              </p:cNvPr>
              <p:cNvSpPr/>
              <p:nvPr/>
            </p:nvSpPr>
            <p:spPr>
              <a:xfrm>
                <a:off x="91439" y="92045"/>
                <a:ext cx="457200" cy="45720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36CE578D-5EC7-F375-B6CF-27A8266D330E}"/>
                  </a:ext>
                </a:extLst>
              </p:cNvPr>
              <p:cNvSpPr/>
              <p:nvPr/>
            </p:nvSpPr>
            <p:spPr>
              <a:xfrm>
                <a:off x="2650151" y="734498"/>
                <a:ext cx="457200" cy="45720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DE4B29B9-11AB-57B9-4F7B-100E749ACACB}"/>
                  </a:ext>
                </a:extLst>
              </p:cNvPr>
              <p:cNvSpPr/>
              <p:nvPr/>
            </p:nvSpPr>
            <p:spPr>
              <a:xfrm>
                <a:off x="1377051" y="92045"/>
                <a:ext cx="457200" cy="45720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4FF65002-155A-9E23-56F9-74AE88013D3B}"/>
                  </a:ext>
                </a:extLst>
              </p:cNvPr>
              <p:cNvSpPr/>
              <p:nvPr/>
            </p:nvSpPr>
            <p:spPr>
              <a:xfrm>
                <a:off x="2011435" y="1368121"/>
                <a:ext cx="457200" cy="45720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B2A0EDCE-94C7-68CE-60BF-68C44525667A}"/>
                  </a:ext>
                </a:extLst>
              </p:cNvPr>
              <p:cNvSpPr/>
              <p:nvPr/>
            </p:nvSpPr>
            <p:spPr>
              <a:xfrm>
                <a:off x="91196" y="2005548"/>
                <a:ext cx="457200" cy="45720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785027D5-EE1A-4A6D-104A-661729D65AE3}"/>
                  </a:ext>
                </a:extLst>
              </p:cNvPr>
              <p:cNvSpPr/>
              <p:nvPr/>
            </p:nvSpPr>
            <p:spPr>
              <a:xfrm>
                <a:off x="3289311" y="96975"/>
                <a:ext cx="457200" cy="45720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510D216-190F-E8AC-D21E-D44A43656B1D}"/>
                </a:ext>
              </a:extLst>
            </p:cNvPr>
            <p:cNvSpPr/>
            <p:nvPr/>
          </p:nvSpPr>
          <p:spPr>
            <a:xfrm flipH="1">
              <a:off x="6903720" y="1"/>
              <a:ext cx="320040" cy="320040"/>
            </a:xfrm>
            <a:prstGeom prst="rect">
              <a:avLst/>
            </a:prstGeom>
            <a:solidFill>
              <a:srgbClr val="DD3F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CD1F23A-621C-F6E1-94DB-72436291DA0A}"/>
                </a:ext>
              </a:extLst>
            </p:cNvPr>
            <p:cNvSpPr/>
            <p:nvPr/>
          </p:nvSpPr>
          <p:spPr>
            <a:xfrm flipH="1">
              <a:off x="6583681" y="1"/>
              <a:ext cx="320040" cy="320040"/>
            </a:xfrm>
            <a:prstGeom prst="rect">
              <a:avLst/>
            </a:prstGeom>
            <a:solidFill>
              <a:srgbClr val="6C85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BE27F34-8BEC-A5BC-1952-EC2CC9755EE3}"/>
                </a:ext>
              </a:extLst>
            </p:cNvPr>
            <p:cNvSpPr/>
            <p:nvPr/>
          </p:nvSpPr>
          <p:spPr>
            <a:xfrm>
              <a:off x="6263641" y="1"/>
              <a:ext cx="320040" cy="320040"/>
            </a:xfrm>
            <a:prstGeom prst="rect">
              <a:avLst/>
            </a:prstGeom>
            <a:solidFill>
              <a:srgbClr val="3242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B3C8C93-84F9-1E85-4990-8EEA164D02A7}"/>
                </a:ext>
              </a:extLst>
            </p:cNvPr>
            <p:cNvSpPr/>
            <p:nvPr/>
          </p:nvSpPr>
          <p:spPr>
            <a:xfrm flipH="1">
              <a:off x="6949820" y="43679"/>
              <a:ext cx="228600" cy="228600"/>
            </a:xfrm>
            <a:prstGeom prst="rect">
              <a:avLst/>
            </a:prstGeom>
            <a:solidFill>
              <a:srgbClr val="3242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337BBAC-7D47-3F3E-7C41-FD168FA3114A}"/>
                </a:ext>
              </a:extLst>
            </p:cNvPr>
            <p:cNvSpPr/>
            <p:nvPr/>
          </p:nvSpPr>
          <p:spPr>
            <a:xfrm flipH="1">
              <a:off x="6309482" y="43679"/>
              <a:ext cx="228600" cy="228600"/>
            </a:xfrm>
            <a:prstGeom prst="rect">
              <a:avLst/>
            </a:prstGeom>
            <a:solidFill>
              <a:srgbClr val="8E8F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0021FC9-4A37-8A26-BED4-47E031B65A70}"/>
                </a:ext>
              </a:extLst>
            </p:cNvPr>
            <p:cNvSpPr/>
            <p:nvPr/>
          </p:nvSpPr>
          <p:spPr>
            <a:xfrm>
              <a:off x="5943600" y="0"/>
              <a:ext cx="320040" cy="320040"/>
            </a:xfrm>
            <a:prstGeom prst="rect">
              <a:avLst/>
            </a:prstGeom>
            <a:solidFill>
              <a:srgbClr val="8E8F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5EC7653-50C7-392E-8A57-B4EF1A812D3E}"/>
                </a:ext>
              </a:extLst>
            </p:cNvPr>
            <p:cNvSpPr/>
            <p:nvPr/>
          </p:nvSpPr>
          <p:spPr>
            <a:xfrm>
              <a:off x="5623560" y="0"/>
              <a:ext cx="320040" cy="320040"/>
            </a:xfrm>
            <a:prstGeom prst="rect">
              <a:avLst/>
            </a:prstGeom>
            <a:solidFill>
              <a:srgbClr val="EDE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4C6E2F4C-6F81-D9BA-9F2F-969AED0B37F0}"/>
              </a:ext>
            </a:extLst>
          </p:cNvPr>
          <p:cNvSpPr txBox="1"/>
          <p:nvPr/>
        </p:nvSpPr>
        <p:spPr>
          <a:xfrm>
            <a:off x="8431020" y="5795003"/>
            <a:ext cx="1880557" cy="461665"/>
          </a:xfrm>
          <a:prstGeom prst="rect">
            <a:avLst/>
          </a:prstGeom>
          <a:solidFill>
            <a:srgbClr val="ED7D3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000000"/>
                </a:solidFill>
                <a:cs typeface="Calibri"/>
              </a:rPr>
              <a:t>43/72 or 60%</a:t>
            </a:r>
          </a:p>
        </p:txBody>
      </p:sp>
    </p:spTree>
    <p:extLst>
      <p:ext uri="{BB962C8B-B14F-4D97-AF65-F5344CB8AC3E}">
        <p14:creationId xmlns:p14="http://schemas.microsoft.com/office/powerpoint/2010/main" val="15546762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BD Seminar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97480"/>
            <a:ext cx="10515600" cy="5046452"/>
          </a:xfrm>
        </p:spPr>
        <p:txBody>
          <a:bodyPr>
            <a:normAutofit fontScale="85000" lnSpcReduction="20000"/>
          </a:bodyPr>
          <a:lstStyle/>
          <a:p>
            <a:r>
              <a:rPr lang="en-US"/>
              <a:t>4 semesters</a:t>
            </a:r>
          </a:p>
          <a:p>
            <a:r>
              <a:rPr lang="en-US"/>
              <a:t>1 hour per week</a:t>
            </a:r>
          </a:p>
          <a:p>
            <a:r>
              <a:rPr lang="en-US"/>
              <a:t>Professional Development Curriculum</a:t>
            </a:r>
          </a:p>
          <a:p>
            <a:pPr lvl="1"/>
            <a:r>
              <a:rPr lang="en-US"/>
              <a:t>One-minute elevator speech</a:t>
            </a:r>
          </a:p>
          <a:p>
            <a:pPr lvl="1"/>
            <a:r>
              <a:rPr lang="en-US"/>
              <a:t>Research abstract</a:t>
            </a:r>
          </a:p>
          <a:p>
            <a:pPr lvl="1"/>
            <a:r>
              <a:rPr lang="en-US"/>
              <a:t>Research presentations (updates)</a:t>
            </a:r>
          </a:p>
          <a:p>
            <a:pPr lvl="1"/>
            <a:r>
              <a:rPr lang="en-US"/>
              <a:t>On-campus laboratory tours</a:t>
            </a:r>
          </a:p>
          <a:p>
            <a:pPr lvl="1"/>
            <a:r>
              <a:rPr lang="en-US"/>
              <a:t>Teaching Philosophy Statement</a:t>
            </a:r>
          </a:p>
          <a:p>
            <a:pPr lvl="1"/>
            <a:r>
              <a:rPr lang="en-US"/>
              <a:t>Research statement and plan</a:t>
            </a:r>
          </a:p>
          <a:p>
            <a:pPr lvl="1"/>
            <a:r>
              <a:rPr lang="en-US"/>
              <a:t>Publish and flourish workshop</a:t>
            </a:r>
          </a:p>
          <a:p>
            <a:pPr lvl="1"/>
            <a:r>
              <a:rPr lang="en-US"/>
              <a:t>Mental Health workshop</a:t>
            </a:r>
          </a:p>
          <a:p>
            <a:pPr lvl="1"/>
            <a:r>
              <a:rPr lang="en-US"/>
              <a:t>Intersectionality workshop</a:t>
            </a:r>
          </a:p>
          <a:p>
            <a:pPr lvl="1"/>
            <a:r>
              <a:rPr lang="en-US"/>
              <a:t>Other</a:t>
            </a:r>
          </a:p>
          <a:p>
            <a:r>
              <a:rPr lang="en-US"/>
              <a:t>Service Component</a:t>
            </a:r>
          </a:p>
          <a:p>
            <a:pPr lvl="1"/>
            <a:r>
              <a:rPr lang="en-US"/>
              <a:t>UT System LSAMP Conference panel</a:t>
            </a:r>
          </a:p>
          <a:p>
            <a:pPr lvl="1"/>
            <a:r>
              <a:rPr lang="en-US"/>
              <a:t>UT System LSAMP Conference research poster judging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1864D-6B34-4683-8CBD-92412E369C8D}" type="slidenum">
              <a:rPr lang="en-US" smtClean="0"/>
              <a:t>9</a:t>
            </a:fld>
            <a:endParaRPr lang="en-US"/>
          </a:p>
        </p:txBody>
      </p:sp>
      <p:pic>
        <p:nvPicPr>
          <p:cNvPr id="2050" name="Picture 2" descr="Seminare | dbb akademi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949" y="2361063"/>
            <a:ext cx="4231852" cy="2770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B64DA9D-BE2E-737C-D68D-1A5F5B20F62F}"/>
              </a:ext>
            </a:extLst>
          </p:cNvPr>
          <p:cNvGrpSpPr/>
          <p:nvPr/>
        </p:nvGrpSpPr>
        <p:grpSpPr>
          <a:xfrm>
            <a:off x="8671560" y="0"/>
            <a:ext cx="3520440" cy="1600505"/>
            <a:chOff x="5623560" y="0"/>
            <a:chExt cx="3520440" cy="16005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7DD144B-925D-8A9E-81A5-583DBB0DC530}"/>
                </a:ext>
              </a:extLst>
            </p:cNvPr>
            <p:cNvGrpSpPr>
              <a:grpSpLocks noChangeAspect="1"/>
            </p:cNvGrpSpPr>
            <p:nvPr/>
          </p:nvGrpSpPr>
          <p:grpSpPr>
            <a:xfrm flipH="1">
              <a:off x="6265840" y="0"/>
              <a:ext cx="2878160" cy="1600505"/>
              <a:chOff x="-1" y="0"/>
              <a:chExt cx="5756320" cy="3201005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E8C6720A-D334-73FB-EE2B-D51CA24F66EA}"/>
                  </a:ext>
                </a:extLst>
              </p:cNvPr>
              <p:cNvSpPr/>
              <p:nvPr/>
            </p:nvSpPr>
            <p:spPr>
              <a:xfrm>
                <a:off x="-1" y="0"/>
                <a:ext cx="640080" cy="640080"/>
              </a:xfrm>
              <a:prstGeom prst="rect">
                <a:avLst/>
              </a:prstGeom>
              <a:solidFill>
                <a:srgbClr val="DD3F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CB4963E1-B725-B810-2493-4BA33F5D1AD5}"/>
                  </a:ext>
                </a:extLst>
              </p:cNvPr>
              <p:cNvSpPr/>
              <p:nvPr/>
            </p:nvSpPr>
            <p:spPr>
              <a:xfrm>
                <a:off x="2560319" y="0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FC46EE6F-0EA0-52F3-B51B-6A4C4CC2B4C9}"/>
                  </a:ext>
                </a:extLst>
              </p:cNvPr>
              <p:cNvSpPr/>
              <p:nvPr/>
            </p:nvSpPr>
            <p:spPr>
              <a:xfrm>
                <a:off x="1920239" y="0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A926F07-94E2-1290-30ED-89154774C848}"/>
                  </a:ext>
                </a:extLst>
              </p:cNvPr>
              <p:cNvSpPr/>
              <p:nvPr/>
            </p:nvSpPr>
            <p:spPr>
              <a:xfrm>
                <a:off x="1280159" y="0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88ED328-408C-82C7-4020-29BBB4F37AF4}"/>
                  </a:ext>
                </a:extLst>
              </p:cNvPr>
              <p:cNvSpPr/>
              <p:nvPr/>
            </p:nvSpPr>
            <p:spPr>
              <a:xfrm>
                <a:off x="640079" y="0"/>
                <a:ext cx="640080" cy="64008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ED4DC8FE-2914-D3E0-233C-28C1D4D1AEE9}"/>
                  </a:ext>
                </a:extLst>
              </p:cNvPr>
              <p:cNvSpPr/>
              <p:nvPr/>
            </p:nvSpPr>
            <p:spPr>
              <a:xfrm flipH="1">
                <a:off x="2560319" y="640685"/>
                <a:ext cx="640080" cy="640080"/>
              </a:xfrm>
              <a:prstGeom prst="rect">
                <a:avLst/>
              </a:prstGeom>
              <a:solidFill>
                <a:srgbClr val="DD3F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24A0D224-E72C-ACC0-E08D-B0C827232ABC}"/>
                  </a:ext>
                </a:extLst>
              </p:cNvPr>
              <p:cNvSpPr/>
              <p:nvPr/>
            </p:nvSpPr>
            <p:spPr>
              <a:xfrm flipH="1">
                <a:off x="-1" y="640685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224C4C33-E375-6818-17AF-70A1F99EAC9C}"/>
                  </a:ext>
                </a:extLst>
              </p:cNvPr>
              <p:cNvSpPr/>
              <p:nvPr/>
            </p:nvSpPr>
            <p:spPr>
              <a:xfrm flipH="1">
                <a:off x="640079" y="640685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E4833264-6C3C-D4F6-52CC-ADDD5351BB18}"/>
                  </a:ext>
                </a:extLst>
              </p:cNvPr>
              <p:cNvSpPr/>
              <p:nvPr/>
            </p:nvSpPr>
            <p:spPr>
              <a:xfrm flipH="1">
                <a:off x="1280159" y="640685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8E94EFC2-2FEB-D7BB-4DAF-EF574945225E}"/>
                  </a:ext>
                </a:extLst>
              </p:cNvPr>
              <p:cNvSpPr/>
              <p:nvPr/>
            </p:nvSpPr>
            <p:spPr>
              <a:xfrm flipH="1">
                <a:off x="1920239" y="640685"/>
                <a:ext cx="640080" cy="64008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2AD86EB-25D5-4289-0C19-DA60F1AD6B3D}"/>
                  </a:ext>
                </a:extLst>
              </p:cNvPr>
              <p:cNvSpPr/>
              <p:nvPr/>
            </p:nvSpPr>
            <p:spPr>
              <a:xfrm>
                <a:off x="3200399" y="640685"/>
                <a:ext cx="640080" cy="640079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F44822FF-DDDE-B8B1-4BE7-6F0355E01A90}"/>
                  </a:ext>
                </a:extLst>
              </p:cNvPr>
              <p:cNvSpPr/>
              <p:nvPr/>
            </p:nvSpPr>
            <p:spPr>
              <a:xfrm>
                <a:off x="3200399" y="0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5E8BB416-C6CF-0128-18CD-D82268B28A96}"/>
                  </a:ext>
                </a:extLst>
              </p:cNvPr>
              <p:cNvSpPr/>
              <p:nvPr/>
            </p:nvSpPr>
            <p:spPr>
              <a:xfrm>
                <a:off x="3289311" y="734499"/>
                <a:ext cx="457200" cy="457199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41E7C1B3-1C64-534C-CB0F-AED667155EFA}"/>
                  </a:ext>
                </a:extLst>
              </p:cNvPr>
              <p:cNvSpPr/>
              <p:nvPr/>
            </p:nvSpPr>
            <p:spPr>
              <a:xfrm>
                <a:off x="0" y="1280765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FF777602-9848-F15D-A953-3B79587F28AB}"/>
                  </a:ext>
                </a:extLst>
              </p:cNvPr>
              <p:cNvSpPr/>
              <p:nvPr/>
            </p:nvSpPr>
            <p:spPr>
              <a:xfrm>
                <a:off x="-1" y="1920845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3827D0F1-D536-CB91-3CF9-65E164F2E496}"/>
                  </a:ext>
                </a:extLst>
              </p:cNvPr>
              <p:cNvSpPr/>
              <p:nvPr/>
            </p:nvSpPr>
            <p:spPr>
              <a:xfrm>
                <a:off x="-1" y="2560925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C6AE139-31B3-6E5E-046B-DEE25A787B82}"/>
                  </a:ext>
                </a:extLst>
              </p:cNvPr>
              <p:cNvSpPr/>
              <p:nvPr/>
            </p:nvSpPr>
            <p:spPr>
              <a:xfrm>
                <a:off x="640079" y="1280765"/>
                <a:ext cx="640080" cy="640080"/>
              </a:xfrm>
              <a:prstGeom prst="rect">
                <a:avLst/>
              </a:prstGeom>
              <a:solidFill>
                <a:srgbClr val="DD3F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A7501ED9-FBBC-E867-70A1-88534A8C7CAF}"/>
                  </a:ext>
                </a:extLst>
              </p:cNvPr>
              <p:cNvSpPr/>
              <p:nvPr/>
            </p:nvSpPr>
            <p:spPr>
              <a:xfrm>
                <a:off x="1280158" y="1280765"/>
                <a:ext cx="640080" cy="64008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2B07A2AB-031F-B089-8C90-C48614E1701A}"/>
                  </a:ext>
                </a:extLst>
              </p:cNvPr>
              <p:cNvSpPr/>
              <p:nvPr/>
            </p:nvSpPr>
            <p:spPr>
              <a:xfrm flipH="1">
                <a:off x="1920237" y="1280765"/>
                <a:ext cx="640080" cy="64008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4B6354B3-4674-EA4F-00D5-3347423275D9}"/>
                  </a:ext>
                </a:extLst>
              </p:cNvPr>
              <p:cNvSpPr/>
              <p:nvPr/>
            </p:nvSpPr>
            <p:spPr>
              <a:xfrm>
                <a:off x="1920239" y="1912677"/>
                <a:ext cx="640080" cy="640079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DD8EB64-343B-59A2-9278-5C5C71DD8C73}"/>
                  </a:ext>
                </a:extLst>
              </p:cNvPr>
              <p:cNvSpPr/>
              <p:nvPr/>
            </p:nvSpPr>
            <p:spPr>
              <a:xfrm>
                <a:off x="640077" y="1922724"/>
                <a:ext cx="640080" cy="64008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01C7E080-4841-EC39-666A-7BE73EAFBF8D}"/>
                  </a:ext>
                </a:extLst>
              </p:cNvPr>
              <p:cNvSpPr/>
              <p:nvPr/>
            </p:nvSpPr>
            <p:spPr>
              <a:xfrm>
                <a:off x="5116239" y="640685"/>
                <a:ext cx="640080" cy="640079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7F7D41B8-1821-47F7-899F-8E2A7828AA05}"/>
                  </a:ext>
                </a:extLst>
              </p:cNvPr>
              <p:cNvSpPr/>
              <p:nvPr/>
            </p:nvSpPr>
            <p:spPr>
              <a:xfrm>
                <a:off x="730759" y="1368121"/>
                <a:ext cx="457200" cy="45720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9454DE75-2F32-804B-2301-AE9B47C03A17}"/>
                  </a:ext>
                </a:extLst>
              </p:cNvPr>
              <p:cNvSpPr/>
              <p:nvPr/>
            </p:nvSpPr>
            <p:spPr>
              <a:xfrm>
                <a:off x="91439" y="92045"/>
                <a:ext cx="457200" cy="457200"/>
              </a:xfrm>
              <a:prstGeom prst="rect">
                <a:avLst/>
              </a:prstGeom>
              <a:solidFill>
                <a:srgbClr val="3242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B8444DF8-C1B4-8B10-BFCE-CE9DE49C8D65}"/>
                  </a:ext>
                </a:extLst>
              </p:cNvPr>
              <p:cNvSpPr/>
              <p:nvPr/>
            </p:nvSpPr>
            <p:spPr>
              <a:xfrm>
                <a:off x="2650151" y="734498"/>
                <a:ext cx="457200" cy="45720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D110F8D3-EF8C-FADA-1609-FFB5826566B2}"/>
                  </a:ext>
                </a:extLst>
              </p:cNvPr>
              <p:cNvSpPr/>
              <p:nvPr/>
            </p:nvSpPr>
            <p:spPr>
              <a:xfrm>
                <a:off x="1377051" y="92045"/>
                <a:ext cx="457200" cy="457200"/>
              </a:xfrm>
              <a:prstGeom prst="rect">
                <a:avLst/>
              </a:prstGeom>
              <a:solidFill>
                <a:srgbClr val="EDE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85382596-D6AA-89E6-2FA4-70889919B480}"/>
                  </a:ext>
                </a:extLst>
              </p:cNvPr>
              <p:cNvSpPr/>
              <p:nvPr/>
            </p:nvSpPr>
            <p:spPr>
              <a:xfrm>
                <a:off x="2011435" y="1368121"/>
                <a:ext cx="457200" cy="45720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DDA6915B-0762-99B5-03DE-0FC4D6F4618F}"/>
                  </a:ext>
                </a:extLst>
              </p:cNvPr>
              <p:cNvSpPr/>
              <p:nvPr/>
            </p:nvSpPr>
            <p:spPr>
              <a:xfrm>
                <a:off x="91196" y="2005548"/>
                <a:ext cx="457200" cy="457200"/>
              </a:xfrm>
              <a:prstGeom prst="rect">
                <a:avLst/>
              </a:prstGeom>
              <a:solidFill>
                <a:srgbClr val="8E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3BB2DAB-4404-5AF5-87F8-97253FFC6EA4}"/>
                  </a:ext>
                </a:extLst>
              </p:cNvPr>
              <p:cNvSpPr/>
              <p:nvPr/>
            </p:nvSpPr>
            <p:spPr>
              <a:xfrm>
                <a:off x="3289311" y="96975"/>
                <a:ext cx="457200" cy="457200"/>
              </a:xfrm>
              <a:prstGeom prst="rect">
                <a:avLst/>
              </a:prstGeom>
              <a:solidFill>
                <a:srgbClr val="6C8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02A6947-2509-5974-6A82-55302E6DE533}"/>
                </a:ext>
              </a:extLst>
            </p:cNvPr>
            <p:cNvSpPr/>
            <p:nvPr/>
          </p:nvSpPr>
          <p:spPr>
            <a:xfrm flipH="1">
              <a:off x="6903720" y="1"/>
              <a:ext cx="320040" cy="320040"/>
            </a:xfrm>
            <a:prstGeom prst="rect">
              <a:avLst/>
            </a:prstGeom>
            <a:solidFill>
              <a:srgbClr val="DD3F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D9AA5F1-75F8-6913-F6AB-CF815860C0DD}"/>
                </a:ext>
              </a:extLst>
            </p:cNvPr>
            <p:cNvSpPr/>
            <p:nvPr/>
          </p:nvSpPr>
          <p:spPr>
            <a:xfrm flipH="1">
              <a:off x="6583681" y="1"/>
              <a:ext cx="320040" cy="320040"/>
            </a:xfrm>
            <a:prstGeom prst="rect">
              <a:avLst/>
            </a:prstGeom>
            <a:solidFill>
              <a:srgbClr val="6C85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91DDE75-18CC-A6B8-EC54-54598BF5EE2F}"/>
                </a:ext>
              </a:extLst>
            </p:cNvPr>
            <p:cNvSpPr/>
            <p:nvPr/>
          </p:nvSpPr>
          <p:spPr>
            <a:xfrm>
              <a:off x="6263641" y="1"/>
              <a:ext cx="320040" cy="320040"/>
            </a:xfrm>
            <a:prstGeom prst="rect">
              <a:avLst/>
            </a:prstGeom>
            <a:solidFill>
              <a:srgbClr val="3242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D1BE03B-1296-1706-5026-BEF8B7CD1F52}"/>
                </a:ext>
              </a:extLst>
            </p:cNvPr>
            <p:cNvSpPr/>
            <p:nvPr/>
          </p:nvSpPr>
          <p:spPr>
            <a:xfrm flipH="1">
              <a:off x="6949820" y="43679"/>
              <a:ext cx="228600" cy="228600"/>
            </a:xfrm>
            <a:prstGeom prst="rect">
              <a:avLst/>
            </a:prstGeom>
            <a:solidFill>
              <a:srgbClr val="3242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8A8AFF9-35BC-FD18-51D1-54C773ACFB14}"/>
                </a:ext>
              </a:extLst>
            </p:cNvPr>
            <p:cNvSpPr/>
            <p:nvPr/>
          </p:nvSpPr>
          <p:spPr>
            <a:xfrm flipH="1">
              <a:off x="6309482" y="43679"/>
              <a:ext cx="228600" cy="228600"/>
            </a:xfrm>
            <a:prstGeom prst="rect">
              <a:avLst/>
            </a:prstGeom>
            <a:solidFill>
              <a:srgbClr val="8E8F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E9DDE98-CB63-39E9-EBF1-4D055D35F92D}"/>
                </a:ext>
              </a:extLst>
            </p:cNvPr>
            <p:cNvSpPr/>
            <p:nvPr/>
          </p:nvSpPr>
          <p:spPr>
            <a:xfrm>
              <a:off x="5943600" y="0"/>
              <a:ext cx="320040" cy="320040"/>
            </a:xfrm>
            <a:prstGeom prst="rect">
              <a:avLst/>
            </a:prstGeom>
            <a:solidFill>
              <a:srgbClr val="8E8F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1E91B63-51A7-C82A-ADC1-2F7478D15A5D}"/>
                </a:ext>
              </a:extLst>
            </p:cNvPr>
            <p:cNvSpPr/>
            <p:nvPr/>
          </p:nvSpPr>
          <p:spPr>
            <a:xfrm>
              <a:off x="5623560" y="0"/>
              <a:ext cx="320040" cy="320040"/>
            </a:xfrm>
            <a:prstGeom prst="rect">
              <a:avLst/>
            </a:prstGeom>
            <a:solidFill>
              <a:srgbClr val="EDE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511565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0955cf3-7585-428b-a7fc-dd14af5d4302" xsi:nil="true"/>
    <lcf76f155ced4ddcb4097134ff3c332f xmlns="884d1693-e6e4-4a48-b32d-4d15efb992c7">
      <Terms xmlns="http://schemas.microsoft.com/office/infopath/2007/PartnerControls"/>
    </lcf76f155ced4ddcb4097134ff3c332f>
    <SharedWithUsers xmlns="00955cf3-7585-428b-a7fc-dd14af5d4302">
      <UserInfo>
        <DisplayName>Rodriguez, Sara E.</DisplayName>
        <AccountId>14</AccountId>
        <AccountType/>
      </UserInfo>
      <UserInfo>
        <DisplayName>Arciero, Ariana MPH</DisplayName>
        <AccountId>12</AccountId>
        <AccountType/>
      </UserInfo>
      <UserInfo>
        <DisplayName>Gorbett, Dessaray C</DisplayName>
        <AccountId>33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9E161EC18D12147B25B7A85D5CA10B1" ma:contentTypeVersion="17" ma:contentTypeDescription="Create a new document." ma:contentTypeScope="" ma:versionID="1c5b4875bdbc0ba1a6aa5d706389f1ef">
  <xsd:schema xmlns:xsd="http://www.w3.org/2001/XMLSchema" xmlns:xs="http://www.w3.org/2001/XMLSchema" xmlns:p="http://schemas.microsoft.com/office/2006/metadata/properties" xmlns:ns2="884d1693-e6e4-4a48-b32d-4d15efb992c7" xmlns:ns3="00955cf3-7585-428b-a7fc-dd14af5d4302" targetNamespace="http://schemas.microsoft.com/office/2006/metadata/properties" ma:root="true" ma:fieldsID="7c9e8675004a87da62879e150cb326aa" ns2:_="" ns3:_="">
    <xsd:import namespace="884d1693-e6e4-4a48-b32d-4d15efb992c7"/>
    <xsd:import namespace="00955cf3-7585-428b-a7fc-dd14af5d430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ServiceLocatio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4d1693-e6e4-4a48-b32d-4d15efb992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533a83bf-3dc4-4ddf-aecd-47f0779e4ff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2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955cf3-7585-428b-a7fc-dd14af5d4302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6375cdd4-d941-46c4-919f-0800f38bef59}" ma:internalName="TaxCatchAll" ma:showField="CatchAllData" ma:web="00955cf3-7585-428b-a7fc-dd14af5d430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C84B560-9DD5-48BB-86A4-D4E49A58F794}">
  <ds:schemaRefs>
    <ds:schemaRef ds:uri="00955cf3-7585-428b-a7fc-dd14af5d4302"/>
    <ds:schemaRef ds:uri="884d1693-e6e4-4a48-b32d-4d15efb992c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C366364-8A78-4042-996B-44B57ED51C2F}">
  <ds:schemaRefs>
    <ds:schemaRef ds:uri="00955cf3-7585-428b-a7fc-dd14af5d4302"/>
    <ds:schemaRef ds:uri="884d1693-e6e4-4a48-b32d-4d15efb992c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D4E4C18E-E050-4E22-B07D-36E18A9A795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35</Slides>
  <Notes>0</Notes>
  <HiddenSlides>5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Two Support and Professional Development Programs for STEM Future Faculty:  Lessons Learned</vt:lpstr>
      <vt:lpstr>Pathways to the Professoriate</vt:lpstr>
      <vt:lpstr>Two Support and Professional Development Programs </vt:lpstr>
      <vt:lpstr>Operational Definition of Mentoring</vt:lpstr>
      <vt:lpstr>Facets of Mentoring</vt:lpstr>
      <vt:lpstr>Mentoring Cycle Timeline</vt:lpstr>
      <vt:lpstr>LSAMP Bridge to the Doctorate (BD) </vt:lpstr>
      <vt:lpstr>UTEP BD Fellows</vt:lpstr>
      <vt:lpstr>BD Seminar</vt:lpstr>
      <vt:lpstr>The Versatility of the Ph.D.</vt:lpstr>
      <vt:lpstr>BD Fellows: Where are they now?</vt:lpstr>
      <vt:lpstr>Success Stories</vt:lpstr>
      <vt:lpstr>Success Stories</vt:lpstr>
      <vt:lpstr>BD Mentoring Model</vt:lpstr>
      <vt:lpstr>Assessment Summary</vt:lpstr>
      <vt:lpstr>Resiliency </vt:lpstr>
      <vt:lpstr>Personal Competence</vt:lpstr>
      <vt:lpstr>Help Seeking/Adaptation  </vt:lpstr>
      <vt:lpstr>Support Structures </vt:lpstr>
      <vt:lpstr>Academic Structure </vt:lpstr>
      <vt:lpstr>Personal Structure </vt:lpstr>
      <vt:lpstr>Academic/Professional Concerns </vt:lpstr>
      <vt:lpstr>Confidence in their ability to make timely progress...</vt:lpstr>
      <vt:lpstr>Conclusions</vt:lpstr>
      <vt:lpstr>Impact</vt:lpstr>
      <vt:lpstr>NSF INCLUDES Aspire Alliance</vt:lpstr>
      <vt:lpstr>Aspire Fellows</vt:lpstr>
      <vt:lpstr>ASPIRE Webinars</vt:lpstr>
      <vt:lpstr>Example: The Mission of Community Colleges</vt:lpstr>
      <vt:lpstr>Mentoring Model: Pre and Post Pandemic</vt:lpstr>
      <vt:lpstr>Success Stories</vt:lpstr>
      <vt:lpstr>ASPIRE Assessment Summary</vt:lpstr>
      <vt:lpstr>Lessons Learned</vt:lpstr>
      <vt:lpstr>Resources</vt:lpstr>
      <vt:lpstr>Disclaimer and Acknowledgement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Flores, Benjamin</dc:creator>
  <cp:revision>4</cp:revision>
  <dcterms:created xsi:type="dcterms:W3CDTF">2024-05-10T21:46:22Z</dcterms:created>
  <dcterms:modified xsi:type="dcterms:W3CDTF">2024-05-16T13:43:11Z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0x010100F9E161EC18D12147B25B7A85D5CA10B1</vt:lpwstr>
  </property>
  <property fmtid="{D5CDD505-2E9C-101B-9397-08002B2CF9AE}" pid="3" name="MediaServiceImageTags">
    <vt:lpwstr/>
  </property>
  <property fmtid="{D5CDD505-2E9C-101B-9397-08002B2CF9AE}" pid="4" name="MSIP_Label_b73649dc-6fee-4eb8-a128-734c3c842ea8_Enabled">
    <vt:lpwstr>true</vt:lpwstr>
  </property>
  <property fmtid="{D5CDD505-2E9C-101B-9397-08002B2CF9AE}" pid="5" name="MSIP_Label_b73649dc-6fee-4eb8-a128-734c3c842ea8_SetDate">
    <vt:lpwstr>2024-05-15T21:36:33Z</vt:lpwstr>
  </property>
  <property fmtid="{D5CDD505-2E9C-101B-9397-08002B2CF9AE}" pid="6" name="MSIP_Label_b73649dc-6fee-4eb8-a128-734c3c842ea8_Method">
    <vt:lpwstr>Standard</vt:lpwstr>
  </property>
  <property fmtid="{D5CDD505-2E9C-101B-9397-08002B2CF9AE}" pid="7" name="MSIP_Label_b73649dc-6fee-4eb8-a128-734c3c842ea8_Name">
    <vt:lpwstr>defa4170-0d19-0005-0004-bc88714345d2</vt:lpwstr>
  </property>
  <property fmtid="{D5CDD505-2E9C-101B-9397-08002B2CF9AE}" pid="8" name="MSIP_Label_b73649dc-6fee-4eb8-a128-734c3c842ea8_SiteId">
    <vt:lpwstr>857c21d2-1a16-43a4-90cf-d57f3fab9d2f</vt:lpwstr>
  </property>
  <property fmtid="{D5CDD505-2E9C-101B-9397-08002B2CF9AE}" pid="9" name="MSIP_Label_b73649dc-6fee-4eb8-a128-734c3c842ea8_ActionId">
    <vt:lpwstr>10b1769d-cc3f-4cd2-876f-a939b636b5cd</vt:lpwstr>
  </property>
  <property fmtid="{D5CDD505-2E9C-101B-9397-08002B2CF9AE}" pid="10" name="MSIP_Label_b73649dc-6fee-4eb8-a128-734c3c842ea8_ContentBits">
    <vt:lpwstr>0</vt:lpwstr>
  </property>
</Properties>
</file>