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44A4E1-F39D-4A18-9AD1-0B217FF6F7A6}" v="3" dt="2024-10-02T21:08:38.1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6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10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675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72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555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17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9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34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07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577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96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4020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C63AB9E1-499E-41EB-A74E-905920CCD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2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91EE7B-3E34-9C4D-955A-4F35BA9021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8047" y="4844310"/>
            <a:ext cx="6914252" cy="1215547"/>
          </a:xfrm>
        </p:spPr>
        <p:txBody>
          <a:bodyPr anchor="ctr">
            <a:normAutofit/>
          </a:bodyPr>
          <a:lstStyle/>
          <a:p>
            <a:r>
              <a:rPr lang="en-US" sz="3000" dirty="0"/>
              <a:t>Engaging STEM Doctoral Students: Group Mentoring on the Sidelines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FC6962-CB63-D871-67EA-BDF5E03BE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7590" y="4757388"/>
            <a:ext cx="3609028" cy="138939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en-US"/>
              <a:t>Helmut Knaust, Ariana Arciero, Benjamin Flores</a:t>
            </a:r>
          </a:p>
          <a:p>
            <a:pPr>
              <a:lnSpc>
                <a:spcPct val="120000"/>
              </a:lnSpc>
            </a:pPr>
            <a:r>
              <a:rPr lang="en-US"/>
              <a:t>University of Texas LSAMP</a:t>
            </a:r>
          </a:p>
          <a:p>
            <a:pPr>
              <a:lnSpc>
                <a:spcPct val="120000"/>
              </a:lnSpc>
            </a:pPr>
            <a:r>
              <a:rPr lang="en-US"/>
              <a:t>Bridge to the Doctorate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430596-C58F-6285-B910-EB2B2F4488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014" r="1" b="31516"/>
          <a:stretch/>
        </p:blipFill>
        <p:spPr>
          <a:xfrm>
            <a:off x="571500" y="579786"/>
            <a:ext cx="11045118" cy="3748825"/>
          </a:xfrm>
          <a:prstGeom prst="rect">
            <a:avLst/>
          </a:pr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EEA40C4-6B9E-4B9E-8CDF-A0C572462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5869" y="4610607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A54810C-5CC0-45D3-BD8F-C4407F92F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34300" y="4614653"/>
            <a:ext cx="0" cy="1674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E458AAC-F667-498F-A263-A8C7AB4FC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1819" y="6289514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7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240FCEE-B6E2-46D0-9BB0-F45F79545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BD2FB83-3783-4477-80B5-DA5BF10BA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83EA203-71D5-49C0-9626-FFA8E4678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683168C5-529E-4E00-9D4C-9F5E3252EA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19AA9-1A0E-B3F2-02BA-BCA23F1D4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176" y="1990641"/>
            <a:ext cx="11132522" cy="39805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/>
              <a:t>What is the BD project?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EC0903C-FF46-4546-AC00-F18FCD5BF9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176" y="571500"/>
            <a:ext cx="110433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B70C4DD-D704-4C63-874C-EA8923E7F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176" y="6286500"/>
            <a:ext cx="110433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508759"/>
      </p:ext>
    </p:extLst>
  </p:cSld>
  <p:clrMapOvr>
    <a:masterClrMapping/>
  </p:clrMapOvr>
</p:sld>
</file>

<file path=ppt/theme/theme1.xml><?xml version="1.0" encoding="utf-8"?>
<a:theme xmlns:a="http://schemas.openxmlformats.org/drawingml/2006/main" name="AlignmentVTI">
  <a:themeElements>
    <a:clrScheme name="Alignment">
      <a:dk1>
        <a:sysClr val="windowText" lastClr="000000"/>
      </a:dk1>
      <a:lt1>
        <a:sysClr val="window" lastClr="FFFFFF"/>
      </a:lt1>
      <a:dk2>
        <a:srgbClr val="3B3D38"/>
      </a:dk2>
      <a:lt2>
        <a:srgbClr val="F7F2EE"/>
      </a:lt2>
      <a:accent1>
        <a:srgbClr val="928A63"/>
      </a:accent1>
      <a:accent2>
        <a:srgbClr val="B57B6B"/>
      </a:accent2>
      <a:accent3>
        <a:srgbClr val="9E8484"/>
      </a:accent3>
      <a:accent4>
        <a:srgbClr val="7C8A75"/>
      </a:accent4>
      <a:accent5>
        <a:srgbClr val="8C8578"/>
      </a:accent5>
      <a:accent6>
        <a:srgbClr val="A18563"/>
      </a:accent6>
      <a:hlink>
        <a:srgbClr val="B57B6B"/>
      </a:hlink>
      <a:folHlink>
        <a:srgbClr val="7C8A75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32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AlignmentVTI</vt:lpstr>
      <vt:lpstr>Engaging STEM Doctoral Students: Group Mentoring on the Sidelines</vt:lpstr>
      <vt:lpstr>What is the BD project?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Arciero, Ariana MPH</dc:creator>
  <cp:lastModifiedBy>Arciero, Ariana MPH</cp:lastModifiedBy>
  <cp:revision>2</cp:revision>
  <dcterms:created xsi:type="dcterms:W3CDTF">2024-10-02T21:05:25Z</dcterms:created>
  <dcterms:modified xsi:type="dcterms:W3CDTF">2024-10-07T19:30:13Z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73649dc-6fee-4eb8-a128-734c3c842ea8_Enabled">
    <vt:lpwstr>true</vt:lpwstr>
  </property>
  <property fmtid="{D5CDD505-2E9C-101B-9397-08002B2CF9AE}" pid="3" name="MSIP_Label_b73649dc-6fee-4eb8-a128-734c3c842ea8_SetDate">
    <vt:lpwstr>2024-10-02T21:05:35Z</vt:lpwstr>
  </property>
  <property fmtid="{D5CDD505-2E9C-101B-9397-08002B2CF9AE}" pid="4" name="MSIP_Label_b73649dc-6fee-4eb8-a128-734c3c842ea8_Method">
    <vt:lpwstr>Standard</vt:lpwstr>
  </property>
  <property fmtid="{D5CDD505-2E9C-101B-9397-08002B2CF9AE}" pid="5" name="MSIP_Label_b73649dc-6fee-4eb8-a128-734c3c842ea8_Name">
    <vt:lpwstr>defa4170-0d19-0005-0004-bc88714345d2</vt:lpwstr>
  </property>
  <property fmtid="{D5CDD505-2E9C-101B-9397-08002B2CF9AE}" pid="6" name="MSIP_Label_b73649dc-6fee-4eb8-a128-734c3c842ea8_SiteId">
    <vt:lpwstr>857c21d2-1a16-43a4-90cf-d57f3fab9d2f</vt:lpwstr>
  </property>
  <property fmtid="{D5CDD505-2E9C-101B-9397-08002B2CF9AE}" pid="7" name="MSIP_Label_b73649dc-6fee-4eb8-a128-734c3c842ea8_ActionId">
    <vt:lpwstr>dd559c69-d2aa-43c3-925f-2466d447bbde</vt:lpwstr>
  </property>
  <property fmtid="{D5CDD505-2E9C-101B-9397-08002B2CF9AE}" pid="8" name="MSIP_Label_b73649dc-6fee-4eb8-a128-734c3c842ea8_ContentBits">
    <vt:lpwstr>0</vt:lpwstr>
  </property>
</Properties>
</file>